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5" r:id="rId4"/>
  </p:sldMasterIdLst>
  <p:notesMasterIdLst>
    <p:notesMasterId r:id="rId18"/>
  </p:notesMasterIdLst>
  <p:handoutMasterIdLst>
    <p:handoutMasterId r:id="rId19"/>
  </p:handoutMasterIdLst>
  <p:sldIdLst>
    <p:sldId id="917" r:id="rId5"/>
    <p:sldId id="919" r:id="rId6"/>
    <p:sldId id="920" r:id="rId7"/>
    <p:sldId id="921" r:id="rId8"/>
    <p:sldId id="922" r:id="rId9"/>
    <p:sldId id="923" r:id="rId10"/>
    <p:sldId id="924" r:id="rId11"/>
    <p:sldId id="925" r:id="rId12"/>
    <p:sldId id="926" r:id="rId13"/>
    <p:sldId id="927" r:id="rId14"/>
    <p:sldId id="928" r:id="rId15"/>
    <p:sldId id="929" r:id="rId16"/>
    <p:sldId id="896" r:id="rId17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 baseline="-250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 baseline="-250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 baseline="-250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 baseline="-250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9CBB"/>
    <a:srgbClr val="8495A9"/>
    <a:srgbClr val="B5BDC8"/>
    <a:srgbClr val="004A72"/>
    <a:srgbClr val="003E60"/>
    <a:srgbClr val="005581"/>
    <a:srgbClr val="004369"/>
    <a:srgbClr val="512B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598"/>
  </p:normalViewPr>
  <p:slideViewPr>
    <p:cSldViewPr snapToGrid="0">
      <p:cViewPr varScale="1">
        <p:scale>
          <a:sx n="72" d="100"/>
          <a:sy n="72" d="100"/>
        </p:scale>
        <p:origin x="130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27" tIns="45714" rIns="91427" bIns="45714" numCol="1" anchor="t" anchorCtr="0" compatLnSpc="1">
            <a:prstTxWarp prst="textNoShape">
              <a:avLst/>
            </a:prstTxWarp>
          </a:bodyPr>
          <a:lstStyle>
            <a:lvl1pPr defTabSz="91416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27" tIns="45714" rIns="91427" bIns="45714" numCol="1" anchor="t" anchorCtr="0" compatLnSpc="1">
            <a:prstTxWarp prst="textNoShape">
              <a:avLst/>
            </a:prstTxWarp>
          </a:bodyPr>
          <a:lstStyle>
            <a:lvl1pPr algn="r" defTabSz="912813">
              <a:defRPr sz="1200"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AE356EAB-AA54-423F-BBA4-311251A64989}" type="datetime1">
              <a:rPr lang="en-US"/>
              <a:pPr>
                <a:defRPr/>
              </a:pPr>
              <a:t>5/25/2022</a:t>
            </a:fld>
            <a:endParaRPr lang="en-US" dirty="0"/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27" tIns="45714" rIns="91427" bIns="45714" numCol="1" anchor="b" anchorCtr="0" compatLnSpc="1">
            <a:prstTxWarp prst="textNoShape">
              <a:avLst/>
            </a:prstTxWarp>
          </a:bodyPr>
          <a:lstStyle>
            <a:lvl1pPr defTabSz="91416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27" tIns="45714" rIns="91427" bIns="45714" numCol="1" anchor="b" anchorCtr="0" compatLnSpc="1">
            <a:prstTxWarp prst="textNoShape">
              <a:avLst/>
            </a:prstTxWarp>
          </a:bodyPr>
          <a:lstStyle>
            <a:lvl1pPr algn="r" defTabSz="912813">
              <a:defRPr sz="1200"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7CE8C6AC-C13D-40A9-A4D4-E940BD2907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6648" tIns="48325" rIns="96648" bIns="48325" numCol="1" anchor="t" anchorCtr="0" compatLnSpc="1">
            <a:prstTxWarp prst="textNoShape">
              <a:avLst/>
            </a:prstTxWarp>
          </a:bodyPr>
          <a:lstStyle>
            <a:lvl1pPr defTabSz="914161" eaLnBrk="1" hangingPunct="1">
              <a:defRPr sz="1300" baseline="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6648" tIns="48325" rIns="96648" bIns="48325" numCol="1" anchor="t" anchorCtr="0" compatLnSpc="1">
            <a:prstTxWarp prst="textNoShape">
              <a:avLst/>
            </a:prstTxWarp>
          </a:bodyPr>
          <a:lstStyle>
            <a:lvl1pPr algn="r" defTabSz="914161" eaLnBrk="1" hangingPunct="1">
              <a:defRPr sz="1300" baseline="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6648" tIns="48325" rIns="96648" bIns="483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6648" tIns="48325" rIns="96648" bIns="48325" numCol="1" anchor="b" anchorCtr="0" compatLnSpc="1">
            <a:prstTxWarp prst="textNoShape">
              <a:avLst/>
            </a:prstTxWarp>
          </a:bodyPr>
          <a:lstStyle>
            <a:lvl1pPr defTabSz="914161" eaLnBrk="1" hangingPunct="1">
              <a:defRPr sz="1300" baseline="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6648" tIns="48325" rIns="96648" bIns="48325" numCol="1" anchor="b" anchorCtr="0" compatLnSpc="1">
            <a:prstTxWarp prst="textNoShape">
              <a:avLst/>
            </a:prstTxWarp>
          </a:bodyPr>
          <a:lstStyle>
            <a:lvl1pPr algn="r" defTabSz="912813" eaLnBrk="1" hangingPunct="1">
              <a:defRPr sz="1300" baseline="0"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9B66BAFA-370D-4E09-ABE7-5F348CE79A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40125"/>
            <a:ext cx="9144000" cy="174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13"/>
          <p:cNvGrpSpPr>
            <a:grpSpLocks/>
          </p:cNvGrpSpPr>
          <p:nvPr/>
        </p:nvGrpSpPr>
        <p:grpSpPr bwMode="auto">
          <a:xfrm>
            <a:off x="6846888" y="5749925"/>
            <a:ext cx="2124075" cy="750888"/>
            <a:chOff x="2336782" y="193040"/>
            <a:chExt cx="2123458" cy="751840"/>
          </a:xfrm>
        </p:grpSpPr>
        <p:pic>
          <p:nvPicPr>
            <p:cNvPr id="9" name="Picture 1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885" t="21288" r="11221" b="18373"/>
            <a:stretch>
              <a:fillRect/>
            </a:stretch>
          </p:blipFill>
          <p:spPr bwMode="auto">
            <a:xfrm>
              <a:off x="2448559" y="193040"/>
              <a:ext cx="2011681" cy="751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0" name="Straight Connector 9"/>
            <p:cNvCxnSpPr/>
            <p:nvPr/>
          </p:nvCxnSpPr>
          <p:spPr>
            <a:xfrm>
              <a:off x="2336782" y="240725"/>
              <a:ext cx="0" cy="605605"/>
            </a:xfrm>
            <a:prstGeom prst="line">
              <a:avLst/>
            </a:prstGeom>
            <a:ln>
              <a:solidFill>
                <a:schemeClr val="accent6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850" y="5661025"/>
            <a:ext cx="1349375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97709" y="1682643"/>
            <a:ext cx="7772400" cy="43880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2800" spc="1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593465" y="2212532"/>
            <a:ext cx="6400800" cy="68702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00" spc="100">
                <a:solidFill>
                  <a:schemeClr val="accent6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990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ULLETS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3"/>
          <p:cNvSpPr>
            <a:spLocks noGrp="1"/>
          </p:cNvSpPr>
          <p:nvPr>
            <p:ph sz="half" idx="14"/>
          </p:nvPr>
        </p:nvSpPr>
        <p:spPr>
          <a:xfrm>
            <a:off x="519538" y="1254125"/>
            <a:ext cx="2407452" cy="4414271"/>
          </a:xfrm>
          <a:prstGeom prst="rect">
            <a:avLst/>
          </a:prstGeom>
        </p:spPr>
        <p:txBody>
          <a:bodyPr lIns="0" tIns="0" bIns="0"/>
          <a:lstStyle>
            <a:lvl1pPr marL="173038" indent="-173038">
              <a:lnSpc>
                <a:spcPct val="100000"/>
              </a:lnSpc>
              <a:spcBef>
                <a:spcPts val="600"/>
              </a:spcBef>
              <a:buFont typeface="Wingdings" charset="2"/>
              <a:buChar char="§"/>
              <a:defRPr sz="1600">
                <a:solidFill>
                  <a:srgbClr val="565A5B"/>
                </a:solidFill>
              </a:defRPr>
            </a:lvl1pPr>
            <a:lvl2pPr marL="338138" indent="-173038">
              <a:lnSpc>
                <a:spcPct val="100000"/>
              </a:lnSpc>
              <a:spcBef>
                <a:spcPts val="600"/>
              </a:spcBef>
              <a:defRPr sz="1600"/>
            </a:lvl2pPr>
            <a:lvl3pPr marL="515938" indent="-176213">
              <a:lnSpc>
                <a:spcPct val="100000"/>
              </a:lnSpc>
              <a:spcBef>
                <a:spcPts val="600"/>
              </a:spcBef>
              <a:defRPr sz="1600"/>
            </a:lvl3pPr>
            <a:lvl4pPr marL="681038" indent="-176213">
              <a:lnSpc>
                <a:spcPct val="100000"/>
              </a:lnSpc>
              <a:spcBef>
                <a:spcPts val="600"/>
              </a:spcBef>
              <a:defRPr sz="1200"/>
            </a:lvl4pPr>
            <a:lvl5pPr marL="857250" indent="-176213">
              <a:lnSpc>
                <a:spcPct val="100000"/>
              </a:lnSpc>
              <a:spcBef>
                <a:spcPts val="600"/>
              </a:spcBef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16"/>
          </p:nvPr>
        </p:nvSpPr>
        <p:spPr>
          <a:xfrm>
            <a:off x="3364215" y="1254125"/>
            <a:ext cx="2407452" cy="4414271"/>
          </a:xfrm>
          <a:prstGeom prst="rect">
            <a:avLst/>
          </a:prstGeom>
        </p:spPr>
        <p:txBody>
          <a:bodyPr lIns="0" tIns="0" bIns="0"/>
          <a:lstStyle>
            <a:lvl1pPr marL="173038" indent="-173038">
              <a:lnSpc>
                <a:spcPct val="100000"/>
              </a:lnSpc>
              <a:spcBef>
                <a:spcPts val="600"/>
              </a:spcBef>
              <a:buFont typeface="Wingdings" charset="2"/>
              <a:buChar char="§"/>
              <a:defRPr sz="1600">
                <a:solidFill>
                  <a:srgbClr val="565A5B"/>
                </a:solidFill>
              </a:defRPr>
            </a:lvl1pPr>
            <a:lvl2pPr marL="338138" indent="-173038">
              <a:lnSpc>
                <a:spcPct val="100000"/>
              </a:lnSpc>
              <a:spcBef>
                <a:spcPts val="600"/>
              </a:spcBef>
              <a:defRPr sz="1600"/>
            </a:lvl2pPr>
            <a:lvl3pPr marL="515938" indent="-176213">
              <a:lnSpc>
                <a:spcPct val="100000"/>
              </a:lnSpc>
              <a:spcBef>
                <a:spcPts val="600"/>
              </a:spcBef>
              <a:defRPr sz="1600"/>
            </a:lvl3pPr>
            <a:lvl4pPr marL="681038" indent="-176213">
              <a:lnSpc>
                <a:spcPct val="100000"/>
              </a:lnSpc>
              <a:spcBef>
                <a:spcPts val="600"/>
              </a:spcBef>
              <a:defRPr sz="1200"/>
            </a:lvl4pPr>
            <a:lvl5pPr marL="857250" indent="-176213">
              <a:lnSpc>
                <a:spcPct val="100000"/>
              </a:lnSpc>
              <a:spcBef>
                <a:spcPts val="600"/>
              </a:spcBef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18"/>
          </p:nvPr>
        </p:nvSpPr>
        <p:spPr>
          <a:xfrm>
            <a:off x="6213380" y="1254125"/>
            <a:ext cx="2407452" cy="4414271"/>
          </a:xfrm>
          <a:prstGeom prst="rect">
            <a:avLst/>
          </a:prstGeom>
        </p:spPr>
        <p:txBody>
          <a:bodyPr lIns="0" tIns="0" bIns="0"/>
          <a:lstStyle>
            <a:lvl1pPr marL="173038" indent="-173038">
              <a:lnSpc>
                <a:spcPct val="100000"/>
              </a:lnSpc>
              <a:spcBef>
                <a:spcPts val="600"/>
              </a:spcBef>
              <a:buFont typeface="Wingdings" charset="2"/>
              <a:buChar char="§"/>
              <a:defRPr sz="1600">
                <a:solidFill>
                  <a:srgbClr val="565A5B"/>
                </a:solidFill>
              </a:defRPr>
            </a:lvl1pPr>
            <a:lvl2pPr marL="338138" indent="-173038">
              <a:lnSpc>
                <a:spcPct val="100000"/>
              </a:lnSpc>
              <a:spcBef>
                <a:spcPts val="600"/>
              </a:spcBef>
              <a:defRPr sz="1600"/>
            </a:lvl2pPr>
            <a:lvl3pPr marL="515938" indent="-176213">
              <a:lnSpc>
                <a:spcPct val="100000"/>
              </a:lnSpc>
              <a:spcBef>
                <a:spcPts val="600"/>
              </a:spcBef>
              <a:defRPr sz="1600"/>
            </a:lvl3pPr>
            <a:lvl4pPr marL="681038" indent="-176213">
              <a:lnSpc>
                <a:spcPct val="100000"/>
              </a:lnSpc>
              <a:spcBef>
                <a:spcPts val="600"/>
              </a:spcBef>
              <a:defRPr sz="1200"/>
            </a:lvl4pPr>
            <a:lvl5pPr marL="857250" indent="-176213">
              <a:lnSpc>
                <a:spcPct val="100000"/>
              </a:lnSpc>
              <a:spcBef>
                <a:spcPts val="600"/>
              </a:spcBef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864941" y="240772"/>
            <a:ext cx="5928221" cy="605954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r">
              <a:lnSpc>
                <a:spcPct val="100000"/>
              </a:lnSpc>
              <a:defRPr sz="2200" b="1" kern="0" spc="1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42106" y="5748660"/>
            <a:ext cx="8459788" cy="593404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lvl1pPr algn="ctr">
              <a:lnSpc>
                <a:spcPct val="90000"/>
              </a:lnSpc>
              <a:defRPr sz="1400" b="1" spc="1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8747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 +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3"/>
          <p:cNvSpPr>
            <a:spLocks noGrp="1"/>
          </p:cNvSpPr>
          <p:nvPr>
            <p:ph sz="half" idx="19"/>
          </p:nvPr>
        </p:nvSpPr>
        <p:spPr>
          <a:xfrm>
            <a:off x="521713" y="2030218"/>
            <a:ext cx="8099120" cy="3544972"/>
          </a:xfrm>
          <a:prstGeom prst="rect">
            <a:avLst/>
          </a:prstGeom>
        </p:spPr>
        <p:txBody>
          <a:bodyPr lIns="0" tIns="0" rIns="0" bIns="0"/>
          <a:lstStyle>
            <a:lvl1pPr marL="173038" indent="-173038">
              <a:lnSpc>
                <a:spcPct val="100000"/>
              </a:lnSpc>
              <a:spcBef>
                <a:spcPts val="600"/>
              </a:spcBef>
              <a:buFont typeface="Wingdings" charset="2"/>
              <a:buChar char="§"/>
              <a:defRPr sz="1600">
                <a:solidFill>
                  <a:srgbClr val="565A5B"/>
                </a:solidFill>
              </a:defRPr>
            </a:lvl1pPr>
            <a:lvl2pPr marL="338138" indent="-173038">
              <a:lnSpc>
                <a:spcPct val="100000"/>
              </a:lnSpc>
              <a:spcBef>
                <a:spcPts val="600"/>
              </a:spcBef>
              <a:defRPr sz="1600"/>
            </a:lvl2pPr>
            <a:lvl3pPr marL="515938" indent="-176213">
              <a:lnSpc>
                <a:spcPct val="100000"/>
              </a:lnSpc>
              <a:spcBef>
                <a:spcPts val="600"/>
              </a:spcBef>
              <a:defRPr sz="1600"/>
            </a:lvl3pPr>
            <a:lvl4pPr marL="681038" indent="-176213">
              <a:lnSpc>
                <a:spcPct val="100000"/>
              </a:lnSpc>
              <a:spcBef>
                <a:spcPts val="600"/>
              </a:spcBef>
              <a:defRPr sz="1200"/>
            </a:lvl4pPr>
            <a:lvl5pPr marL="857250" indent="-176213">
              <a:lnSpc>
                <a:spcPct val="100000"/>
              </a:lnSpc>
              <a:spcBef>
                <a:spcPts val="600"/>
              </a:spcBef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864941" y="240772"/>
            <a:ext cx="5928221" cy="605954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r">
              <a:lnSpc>
                <a:spcPct val="100000"/>
              </a:lnSpc>
              <a:defRPr sz="2200" b="1" kern="0" spc="1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42106" y="5748660"/>
            <a:ext cx="8459788" cy="593404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lvl1pPr algn="ctr">
              <a:lnSpc>
                <a:spcPct val="90000"/>
              </a:lnSpc>
              <a:defRPr sz="1400" b="1" spc="1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521713" y="1246028"/>
            <a:ext cx="8099120" cy="639762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90000"/>
              </a:lnSpc>
              <a:buNone/>
              <a:defRPr sz="2000" b="0" kern="0" spc="10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08915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864941" y="240772"/>
            <a:ext cx="5928221" cy="605954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r">
              <a:lnSpc>
                <a:spcPct val="100000"/>
              </a:lnSpc>
              <a:defRPr sz="2200" b="1" kern="0" spc="1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42106" y="5748660"/>
            <a:ext cx="8459788" cy="593404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lvl1pPr algn="ctr">
              <a:lnSpc>
                <a:spcPct val="90000"/>
              </a:lnSpc>
              <a:defRPr sz="1400" b="1" spc="1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19"/>
          </p:nvPr>
        </p:nvSpPr>
        <p:spPr>
          <a:xfrm>
            <a:off x="521713" y="1250845"/>
            <a:ext cx="8099120" cy="4324345"/>
          </a:xfrm>
          <a:prstGeom prst="rect">
            <a:avLst/>
          </a:prstGeom>
        </p:spPr>
        <p:txBody>
          <a:bodyPr lIns="0" tIns="0" rIns="0" bIns="0"/>
          <a:lstStyle>
            <a:lvl1pPr marL="173038" indent="-173038">
              <a:lnSpc>
                <a:spcPct val="100000"/>
              </a:lnSpc>
              <a:spcBef>
                <a:spcPts val="600"/>
              </a:spcBef>
              <a:buFont typeface="Wingdings" charset="2"/>
              <a:buChar char="§"/>
              <a:defRPr sz="1600">
                <a:solidFill>
                  <a:srgbClr val="565A5B"/>
                </a:solidFill>
              </a:defRPr>
            </a:lvl1pPr>
            <a:lvl2pPr marL="338138" indent="-173038">
              <a:lnSpc>
                <a:spcPct val="100000"/>
              </a:lnSpc>
              <a:spcBef>
                <a:spcPts val="600"/>
              </a:spcBef>
              <a:defRPr sz="1600"/>
            </a:lvl2pPr>
            <a:lvl3pPr marL="515938" indent="-176213">
              <a:lnSpc>
                <a:spcPct val="100000"/>
              </a:lnSpc>
              <a:spcBef>
                <a:spcPts val="600"/>
              </a:spcBef>
              <a:defRPr sz="1600"/>
            </a:lvl3pPr>
            <a:lvl4pPr marL="681038" indent="-176213">
              <a:lnSpc>
                <a:spcPct val="100000"/>
              </a:lnSpc>
              <a:spcBef>
                <a:spcPts val="600"/>
              </a:spcBef>
              <a:defRPr sz="1200"/>
            </a:lvl4pPr>
            <a:lvl5pPr marL="857250" indent="-176213">
              <a:lnSpc>
                <a:spcPct val="100000"/>
              </a:lnSpc>
              <a:spcBef>
                <a:spcPts val="600"/>
              </a:spcBef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9624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864941" y="240772"/>
            <a:ext cx="5928221" cy="605954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r">
              <a:lnSpc>
                <a:spcPct val="100000"/>
              </a:lnSpc>
              <a:defRPr sz="2200" b="1" kern="0" spc="1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9"/>
          </p:nvPr>
        </p:nvSpPr>
        <p:spPr>
          <a:xfrm>
            <a:off x="521713" y="1250845"/>
            <a:ext cx="8099120" cy="4861030"/>
          </a:xfrm>
          <a:prstGeom prst="rect">
            <a:avLst/>
          </a:prstGeom>
        </p:spPr>
        <p:txBody>
          <a:bodyPr lIns="0" tIns="0" rIns="0" bIns="0"/>
          <a:lstStyle>
            <a:lvl1pPr marL="173038" indent="-173038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Font typeface="Wingdings" charset="2"/>
              <a:buChar char="§"/>
              <a:defRPr sz="2000" spc="100">
                <a:solidFill>
                  <a:srgbClr val="1D446B"/>
                </a:solidFill>
              </a:defRPr>
            </a:lvl1pPr>
            <a:lvl2pPr marL="450850" indent="-28575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defRPr sz="1600"/>
            </a:lvl2pPr>
            <a:lvl3pPr marL="515938" indent="-176213">
              <a:lnSpc>
                <a:spcPct val="100000"/>
              </a:lnSpc>
              <a:spcBef>
                <a:spcPts val="600"/>
              </a:spcBef>
              <a:defRPr sz="1600"/>
            </a:lvl3pPr>
            <a:lvl4pPr marL="681038" indent="-176213">
              <a:lnSpc>
                <a:spcPct val="100000"/>
              </a:lnSpc>
              <a:spcBef>
                <a:spcPts val="600"/>
              </a:spcBef>
              <a:defRPr sz="1200"/>
            </a:lvl4pPr>
            <a:lvl5pPr marL="857250" indent="-176213">
              <a:lnSpc>
                <a:spcPct val="100000"/>
              </a:lnSpc>
              <a:spcBef>
                <a:spcPts val="600"/>
              </a:spcBef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889131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0950"/>
            <a:ext cx="8823325" cy="431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8"/>
          <p:cNvSpPr>
            <a:spLocks noGrp="1"/>
          </p:cNvSpPr>
          <p:nvPr>
            <p:ph type="title"/>
          </p:nvPr>
        </p:nvSpPr>
        <p:spPr>
          <a:xfrm>
            <a:off x="2864941" y="240772"/>
            <a:ext cx="5928221" cy="605954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r">
              <a:lnSpc>
                <a:spcPct val="100000"/>
              </a:lnSpc>
              <a:defRPr sz="2200" b="1" kern="0" spc="1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42106" y="5748660"/>
            <a:ext cx="8459788" cy="593404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lvl1pPr algn="ctr">
              <a:lnSpc>
                <a:spcPct val="90000"/>
              </a:lnSpc>
              <a:defRPr sz="1400" b="1" spc="1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390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. 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2023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34944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baseline="0">
                <a:solidFill>
                  <a:schemeClr val="accent6">
                    <a:lumMod val="25000"/>
                    <a:lumOff val="7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80" y="4390339"/>
            <a:ext cx="6000183" cy="1308711"/>
          </a:xfrm>
          <a:prstGeom prst="rect">
            <a:avLst/>
          </a:prstGeom>
        </p:spPr>
        <p:txBody>
          <a:bodyPr lIns="0" rIns="0" bIns="0"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600" baseline="0">
                <a:solidFill>
                  <a:srgbClr val="519CBB"/>
                </a:solidFill>
                <a:effectLst/>
              </a:defRPr>
            </a:lvl1pPr>
            <a:lvl2pPr marL="45720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2000" baseline="0"/>
            </a:lvl2pPr>
            <a:lvl3pPr marL="91440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800" baseline="0"/>
            </a:lvl3pPr>
            <a:lvl4pPr marL="137160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600" baseline="0"/>
            </a:lvl4pPr>
            <a:lvl5pPr marL="182880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6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Title 8"/>
          <p:cNvSpPr>
            <a:spLocks noGrp="1"/>
          </p:cNvSpPr>
          <p:nvPr>
            <p:ph type="title"/>
          </p:nvPr>
        </p:nvSpPr>
        <p:spPr>
          <a:xfrm>
            <a:off x="635081" y="3717745"/>
            <a:ext cx="7921291" cy="731202"/>
          </a:xfrm>
          <a:prstGeom prst="rect">
            <a:avLst/>
          </a:prstGeom>
        </p:spPr>
        <p:txBody>
          <a:bodyPr lIns="0" rIns="0" anchor="b">
            <a:noAutofit/>
          </a:bodyPr>
          <a:lstStyle>
            <a:lvl1pPr algn="l">
              <a:defRPr sz="320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533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.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2023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635081" y="4390339"/>
            <a:ext cx="6000183" cy="1308711"/>
          </a:xfrm>
          <a:prstGeom prst="rect">
            <a:avLst/>
          </a:prstGeom>
        </p:spPr>
        <p:txBody>
          <a:bodyPr lIns="0" rIns="0" bIns="0"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600" baseline="0">
                <a:solidFill>
                  <a:srgbClr val="519CBB"/>
                </a:solidFill>
                <a:effectLst/>
              </a:defRPr>
            </a:lvl1pPr>
            <a:lvl2pPr marL="45720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2000" baseline="0"/>
            </a:lvl2pPr>
            <a:lvl3pPr marL="91440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800" baseline="0"/>
            </a:lvl3pPr>
            <a:lvl4pPr marL="137160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600" baseline="0"/>
            </a:lvl4pPr>
            <a:lvl5pPr marL="182880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6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8" name="Title 8"/>
          <p:cNvSpPr>
            <a:spLocks noGrp="1"/>
          </p:cNvSpPr>
          <p:nvPr>
            <p:ph type="title"/>
          </p:nvPr>
        </p:nvSpPr>
        <p:spPr>
          <a:xfrm>
            <a:off x="635081" y="3717745"/>
            <a:ext cx="7921291" cy="731202"/>
          </a:xfrm>
          <a:prstGeom prst="rect">
            <a:avLst/>
          </a:prstGeom>
        </p:spPr>
        <p:txBody>
          <a:bodyPr lIns="0" rIns="0" anchor="b">
            <a:noAutofit/>
          </a:bodyPr>
          <a:lstStyle>
            <a:lvl1pPr algn="l">
              <a:defRPr sz="3200">
                <a:solidFill>
                  <a:srgbClr val="1D446B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8466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8"/>
          <p:cNvSpPr>
            <a:spLocks noGrp="1"/>
          </p:cNvSpPr>
          <p:nvPr>
            <p:ph type="title"/>
          </p:nvPr>
        </p:nvSpPr>
        <p:spPr>
          <a:xfrm>
            <a:off x="2864941" y="240772"/>
            <a:ext cx="5928221" cy="605954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r">
              <a:lnSpc>
                <a:spcPct val="100000"/>
              </a:lnSpc>
              <a:defRPr sz="2200" b="1" kern="0" spc="1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42106" y="5748660"/>
            <a:ext cx="8459788" cy="593404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lvl1pPr algn="ctr">
              <a:lnSpc>
                <a:spcPct val="90000"/>
              </a:lnSpc>
              <a:defRPr sz="1400" b="1" spc="1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12627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431800" y="1130300"/>
            <a:ext cx="8280400" cy="0"/>
          </a:xfrm>
          <a:prstGeom prst="line">
            <a:avLst/>
          </a:prstGeom>
          <a:ln w="6350">
            <a:solidFill>
              <a:srgbClr val="9CA2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339725" y="941388"/>
            <a:ext cx="8437563" cy="3857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6505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RANS.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aseline="0" dirty="0"/>
          </a:p>
        </p:txBody>
      </p:sp>
      <p:pic>
        <p:nvPicPr>
          <p:cNvPr id="4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263" y="5861050"/>
            <a:ext cx="2043112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itle 1"/>
          <p:cNvSpPr>
            <a:spLocks noGrp="1"/>
          </p:cNvSpPr>
          <p:nvPr>
            <p:ph type="ctrTitle"/>
          </p:nvPr>
        </p:nvSpPr>
        <p:spPr>
          <a:xfrm>
            <a:off x="597709" y="1682643"/>
            <a:ext cx="7772400" cy="438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algn="l">
              <a:defRPr sz="3200" spc="100" baseline="0">
                <a:solidFill>
                  <a:srgbClr val="1D446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77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5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263" y="5861050"/>
            <a:ext cx="2043112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97709" y="3216275"/>
            <a:ext cx="7772400" cy="43880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2800" spc="1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593465" y="3746164"/>
            <a:ext cx="6400800" cy="68702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00" spc="100">
                <a:solidFill>
                  <a:schemeClr val="accent6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594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SUB HEADS +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42106" y="5748660"/>
            <a:ext cx="8459788" cy="593404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lvl1pPr algn="ctr">
              <a:lnSpc>
                <a:spcPct val="90000"/>
              </a:lnSpc>
              <a:defRPr sz="1400" b="1" spc="1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864941" y="240772"/>
            <a:ext cx="5928221" cy="605954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r">
              <a:lnSpc>
                <a:spcPct val="100000"/>
              </a:lnSpc>
              <a:defRPr sz="2200" b="1" kern="0" spc="1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7"/>
          </p:nvPr>
        </p:nvSpPr>
        <p:spPr>
          <a:xfrm>
            <a:off x="4846695" y="1246028"/>
            <a:ext cx="3774138" cy="639762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90000"/>
              </a:lnSpc>
              <a:buNone/>
              <a:defRPr sz="2000" b="0" kern="0" spc="10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8"/>
          </p:nvPr>
        </p:nvSpPr>
        <p:spPr>
          <a:xfrm>
            <a:off x="4846695" y="2030218"/>
            <a:ext cx="3774138" cy="3544972"/>
          </a:xfrm>
          <a:prstGeom prst="rect">
            <a:avLst/>
          </a:prstGeom>
        </p:spPr>
        <p:txBody>
          <a:bodyPr lIns="0" tIns="0" rIns="0" bIns="0"/>
          <a:lstStyle>
            <a:lvl1pPr marL="173038" indent="-173038">
              <a:lnSpc>
                <a:spcPct val="100000"/>
              </a:lnSpc>
              <a:spcBef>
                <a:spcPts val="600"/>
              </a:spcBef>
              <a:buFont typeface="Wingdings" charset="2"/>
              <a:buChar char="§"/>
              <a:defRPr sz="1600">
                <a:solidFill>
                  <a:srgbClr val="565A5B"/>
                </a:solidFill>
              </a:defRPr>
            </a:lvl1pPr>
            <a:lvl2pPr marL="338138" indent="-173038">
              <a:lnSpc>
                <a:spcPct val="100000"/>
              </a:lnSpc>
              <a:spcBef>
                <a:spcPts val="600"/>
              </a:spcBef>
              <a:defRPr sz="1600"/>
            </a:lvl2pPr>
            <a:lvl3pPr marL="515938" indent="-176213">
              <a:lnSpc>
                <a:spcPct val="100000"/>
              </a:lnSpc>
              <a:spcBef>
                <a:spcPts val="600"/>
              </a:spcBef>
              <a:defRPr sz="1600"/>
            </a:lvl3pPr>
            <a:lvl4pPr marL="681038" indent="-176213">
              <a:lnSpc>
                <a:spcPct val="100000"/>
              </a:lnSpc>
              <a:spcBef>
                <a:spcPts val="600"/>
              </a:spcBef>
              <a:defRPr sz="1200"/>
            </a:lvl4pPr>
            <a:lvl5pPr marL="857250" indent="-176213">
              <a:lnSpc>
                <a:spcPct val="100000"/>
              </a:lnSpc>
              <a:spcBef>
                <a:spcPts val="600"/>
              </a:spcBef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521713" y="1246028"/>
            <a:ext cx="3769460" cy="639762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90000"/>
              </a:lnSpc>
              <a:buNone/>
              <a:defRPr sz="2000" b="0" kern="0" spc="10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Content Placeholder 3"/>
          <p:cNvSpPr>
            <a:spLocks noGrp="1"/>
          </p:cNvSpPr>
          <p:nvPr>
            <p:ph sz="half" idx="19"/>
          </p:nvPr>
        </p:nvSpPr>
        <p:spPr>
          <a:xfrm>
            <a:off x="521713" y="2030218"/>
            <a:ext cx="3769460" cy="3544972"/>
          </a:xfrm>
          <a:prstGeom prst="rect">
            <a:avLst/>
          </a:prstGeom>
        </p:spPr>
        <p:txBody>
          <a:bodyPr lIns="0" tIns="0" rIns="0" bIns="0"/>
          <a:lstStyle>
            <a:lvl1pPr marL="173038" indent="-173038">
              <a:lnSpc>
                <a:spcPct val="100000"/>
              </a:lnSpc>
              <a:spcBef>
                <a:spcPts val="600"/>
              </a:spcBef>
              <a:buFont typeface="Wingdings" charset="2"/>
              <a:buChar char="§"/>
              <a:defRPr sz="1600">
                <a:solidFill>
                  <a:srgbClr val="565A5B"/>
                </a:solidFill>
              </a:defRPr>
            </a:lvl1pPr>
            <a:lvl2pPr marL="338138" indent="-173038">
              <a:lnSpc>
                <a:spcPct val="100000"/>
              </a:lnSpc>
              <a:spcBef>
                <a:spcPts val="600"/>
              </a:spcBef>
              <a:defRPr sz="1600"/>
            </a:lvl2pPr>
            <a:lvl3pPr marL="515938" indent="-176213">
              <a:lnSpc>
                <a:spcPct val="100000"/>
              </a:lnSpc>
              <a:spcBef>
                <a:spcPts val="600"/>
              </a:spcBef>
              <a:defRPr sz="1600"/>
            </a:lvl3pPr>
            <a:lvl4pPr marL="681038" indent="-176213">
              <a:lnSpc>
                <a:spcPct val="100000"/>
              </a:lnSpc>
              <a:spcBef>
                <a:spcPts val="600"/>
              </a:spcBef>
              <a:defRPr sz="1200"/>
            </a:lvl4pPr>
            <a:lvl5pPr marL="857250" indent="-176213">
              <a:lnSpc>
                <a:spcPct val="100000"/>
              </a:lnSpc>
              <a:spcBef>
                <a:spcPts val="600"/>
              </a:spcBef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45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ULLETS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3"/>
          <p:cNvSpPr>
            <a:spLocks noGrp="1"/>
          </p:cNvSpPr>
          <p:nvPr>
            <p:ph sz="half" idx="14"/>
          </p:nvPr>
        </p:nvSpPr>
        <p:spPr>
          <a:xfrm>
            <a:off x="519559" y="1250461"/>
            <a:ext cx="3771614" cy="4399823"/>
          </a:xfrm>
          <a:prstGeom prst="rect">
            <a:avLst/>
          </a:prstGeom>
        </p:spPr>
        <p:txBody>
          <a:bodyPr lIns="0" tIns="0" bIns="0"/>
          <a:lstStyle>
            <a:lvl1pPr marL="173038" indent="-173038">
              <a:lnSpc>
                <a:spcPct val="100000"/>
              </a:lnSpc>
              <a:spcBef>
                <a:spcPts val="600"/>
              </a:spcBef>
              <a:buFont typeface="Wingdings" charset="2"/>
              <a:buChar char="§"/>
              <a:defRPr sz="1600">
                <a:solidFill>
                  <a:srgbClr val="565A5B"/>
                </a:solidFill>
              </a:defRPr>
            </a:lvl1pPr>
            <a:lvl2pPr marL="338138" indent="-173038">
              <a:lnSpc>
                <a:spcPct val="100000"/>
              </a:lnSpc>
              <a:spcBef>
                <a:spcPts val="600"/>
              </a:spcBef>
              <a:defRPr sz="1600"/>
            </a:lvl2pPr>
            <a:lvl3pPr marL="515938" indent="-176213">
              <a:lnSpc>
                <a:spcPct val="100000"/>
              </a:lnSpc>
              <a:spcBef>
                <a:spcPts val="600"/>
              </a:spcBef>
              <a:defRPr sz="1600"/>
            </a:lvl3pPr>
            <a:lvl4pPr marL="681038" indent="-176213">
              <a:lnSpc>
                <a:spcPct val="100000"/>
              </a:lnSpc>
              <a:spcBef>
                <a:spcPts val="600"/>
              </a:spcBef>
              <a:defRPr sz="1200"/>
            </a:lvl4pPr>
            <a:lvl5pPr marL="857250" indent="-176213">
              <a:lnSpc>
                <a:spcPct val="100000"/>
              </a:lnSpc>
              <a:spcBef>
                <a:spcPts val="600"/>
              </a:spcBef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15"/>
          </p:nvPr>
        </p:nvSpPr>
        <p:spPr>
          <a:xfrm>
            <a:off x="4849964" y="1250461"/>
            <a:ext cx="3770869" cy="4399823"/>
          </a:xfrm>
          <a:prstGeom prst="rect">
            <a:avLst/>
          </a:prstGeom>
        </p:spPr>
        <p:txBody>
          <a:bodyPr lIns="0" tIns="0" bIns="0"/>
          <a:lstStyle>
            <a:lvl1pPr marL="173038" indent="-173038">
              <a:lnSpc>
                <a:spcPct val="100000"/>
              </a:lnSpc>
              <a:spcBef>
                <a:spcPts val="600"/>
              </a:spcBef>
              <a:buFont typeface="Wingdings" charset="2"/>
              <a:buChar char="§"/>
              <a:defRPr sz="1600">
                <a:solidFill>
                  <a:srgbClr val="565A5B"/>
                </a:solidFill>
              </a:defRPr>
            </a:lvl1pPr>
            <a:lvl2pPr marL="338138" indent="-173038">
              <a:lnSpc>
                <a:spcPct val="100000"/>
              </a:lnSpc>
              <a:spcBef>
                <a:spcPts val="600"/>
              </a:spcBef>
              <a:defRPr sz="1600"/>
            </a:lvl2pPr>
            <a:lvl3pPr marL="515938" indent="-176213">
              <a:lnSpc>
                <a:spcPct val="100000"/>
              </a:lnSpc>
              <a:spcBef>
                <a:spcPts val="600"/>
              </a:spcBef>
              <a:defRPr sz="1600"/>
            </a:lvl3pPr>
            <a:lvl4pPr marL="681038" indent="-176213">
              <a:lnSpc>
                <a:spcPct val="100000"/>
              </a:lnSpc>
              <a:spcBef>
                <a:spcPts val="600"/>
              </a:spcBef>
              <a:defRPr sz="1200"/>
            </a:lvl4pPr>
            <a:lvl5pPr marL="857250" indent="-176213">
              <a:lnSpc>
                <a:spcPct val="100000"/>
              </a:lnSpc>
              <a:spcBef>
                <a:spcPts val="600"/>
              </a:spcBef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42106" y="5748660"/>
            <a:ext cx="8459788" cy="593404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lvl1pPr algn="ctr">
              <a:lnSpc>
                <a:spcPct val="90000"/>
              </a:lnSpc>
              <a:defRPr sz="1400" b="1" spc="1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864941" y="240772"/>
            <a:ext cx="5928221" cy="605954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r">
              <a:lnSpc>
                <a:spcPct val="100000"/>
              </a:lnSpc>
              <a:defRPr sz="2200" b="1" kern="0" spc="1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917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 SUB HEADS +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42106" y="5748660"/>
            <a:ext cx="8459788" cy="593404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lvl1pPr algn="ctr">
              <a:lnSpc>
                <a:spcPct val="90000"/>
              </a:lnSpc>
              <a:defRPr sz="1400" b="1" spc="1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864941" y="240772"/>
            <a:ext cx="5928221" cy="605954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r">
              <a:lnSpc>
                <a:spcPct val="100000"/>
              </a:lnSpc>
              <a:defRPr sz="2200" b="1" kern="0" spc="1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851778" y="1250462"/>
            <a:ext cx="3942972" cy="4405923"/>
          </a:xfrm>
          <a:prstGeom prst="rect">
            <a:avLst/>
          </a:prstGeom>
          <a:solidFill>
            <a:srgbClr val="F2F2F2"/>
          </a:solidFill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600" baseline="0">
                <a:solidFill>
                  <a:schemeClr val="accent3"/>
                </a:solidFill>
              </a:defRPr>
            </a:lvl1pPr>
            <a:lvl2pPr marL="173038" marR="0" indent="-173038" algn="l" defTabSz="914400" rtl="0" eaLnBrk="0" fontAlgn="base" latinLnBrk="0" hangingPunct="0">
              <a:lnSpc>
                <a:spcPct val="100000"/>
              </a:lnSpc>
              <a:spcBef>
                <a:spcPts val="888"/>
              </a:spcBef>
              <a:spcAft>
                <a:spcPct val="0"/>
              </a:spcAft>
              <a:buClrTx/>
              <a:buSzTx/>
              <a:buFont typeface="Wingdings" charset="2"/>
              <a:buChar char="§"/>
              <a:tabLst/>
              <a:defRPr sz="1600" baseline="0"/>
            </a:lvl2pPr>
            <a:lvl3pPr marL="346075" marR="0" indent="-17303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2"/>
              <a:buChar char="§"/>
              <a:tabLst/>
              <a:defRPr sz="1600" baseline="0"/>
            </a:lvl3pPr>
            <a:lvl4pPr marL="517525" marR="0" indent="-17303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2"/>
              <a:buChar char="§"/>
              <a:tabLst/>
              <a:defRPr sz="1200" baseline="0"/>
            </a:lvl4pPr>
            <a:lvl5pPr marL="690563" marR="0" indent="-17303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2"/>
              <a:buChar char="§"/>
              <a:tabLst/>
              <a:defRPr sz="12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521713" y="1246028"/>
            <a:ext cx="3769460" cy="639762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90000"/>
              </a:lnSpc>
              <a:buNone/>
              <a:defRPr sz="2000" b="0" kern="0" spc="10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half" idx="14"/>
          </p:nvPr>
        </p:nvSpPr>
        <p:spPr>
          <a:xfrm>
            <a:off x="521713" y="2030218"/>
            <a:ext cx="3769460" cy="3544972"/>
          </a:xfrm>
          <a:prstGeom prst="rect">
            <a:avLst/>
          </a:prstGeom>
        </p:spPr>
        <p:txBody>
          <a:bodyPr lIns="0" tIns="0" rIns="0" bIns="0"/>
          <a:lstStyle>
            <a:lvl1pPr marL="173038" indent="-173038">
              <a:lnSpc>
                <a:spcPct val="100000"/>
              </a:lnSpc>
              <a:spcBef>
                <a:spcPts val="600"/>
              </a:spcBef>
              <a:buFont typeface="Wingdings" charset="2"/>
              <a:buChar char="§"/>
              <a:defRPr sz="1600">
                <a:solidFill>
                  <a:srgbClr val="565A5B"/>
                </a:solidFill>
              </a:defRPr>
            </a:lvl1pPr>
            <a:lvl2pPr marL="338138" indent="-173038">
              <a:lnSpc>
                <a:spcPct val="100000"/>
              </a:lnSpc>
              <a:spcBef>
                <a:spcPts val="600"/>
              </a:spcBef>
              <a:defRPr sz="1600"/>
            </a:lvl2pPr>
            <a:lvl3pPr marL="515938" indent="-176213">
              <a:lnSpc>
                <a:spcPct val="100000"/>
              </a:lnSpc>
              <a:spcBef>
                <a:spcPts val="600"/>
              </a:spcBef>
              <a:defRPr sz="1600"/>
            </a:lvl3pPr>
            <a:lvl4pPr marL="681038" indent="-176213">
              <a:lnSpc>
                <a:spcPct val="100000"/>
              </a:lnSpc>
              <a:spcBef>
                <a:spcPts val="600"/>
              </a:spcBef>
              <a:defRPr sz="1200"/>
            </a:lvl4pPr>
            <a:lvl5pPr marL="857250" indent="-176213">
              <a:lnSpc>
                <a:spcPct val="100000"/>
              </a:lnSpc>
              <a:spcBef>
                <a:spcPts val="600"/>
              </a:spcBef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955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SUBHEAD +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864941" y="240772"/>
            <a:ext cx="5928221" cy="605954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r">
              <a:lnSpc>
                <a:spcPct val="100000"/>
              </a:lnSpc>
              <a:defRPr sz="2200" b="1" kern="0" spc="1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342106" y="5748660"/>
            <a:ext cx="8459788" cy="593404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lvl1pPr algn="ctr">
              <a:lnSpc>
                <a:spcPct val="75000"/>
              </a:lnSpc>
              <a:spcBef>
                <a:spcPct val="20000"/>
              </a:spcBef>
              <a:buFont typeface="Arial" charset="0"/>
              <a:buNone/>
              <a:defRPr sz="1400" b="1" spc="1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349251" y="1229668"/>
            <a:ext cx="3940380" cy="4405923"/>
          </a:xfrm>
          <a:prstGeom prst="rect">
            <a:avLst/>
          </a:prstGeom>
          <a:solidFill>
            <a:srgbClr val="F2F2F2"/>
          </a:solidFill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600" baseline="0">
                <a:solidFill>
                  <a:schemeClr val="accent3"/>
                </a:solidFill>
              </a:defRPr>
            </a:lvl1pPr>
            <a:lvl2pPr marL="173038" marR="0" indent="-173038" algn="l" defTabSz="914400" rtl="0" eaLnBrk="0" fontAlgn="base" latinLnBrk="0" hangingPunct="0">
              <a:lnSpc>
                <a:spcPct val="100000"/>
              </a:lnSpc>
              <a:spcBef>
                <a:spcPts val="888"/>
              </a:spcBef>
              <a:spcAft>
                <a:spcPct val="0"/>
              </a:spcAft>
              <a:buClrTx/>
              <a:buSzTx/>
              <a:buFont typeface="Wingdings" charset="2"/>
              <a:buChar char="§"/>
              <a:tabLst/>
              <a:defRPr sz="1600" baseline="0"/>
            </a:lvl2pPr>
            <a:lvl3pPr marL="346075" marR="0" indent="-17303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2"/>
              <a:buChar char="§"/>
              <a:tabLst/>
              <a:defRPr sz="1600" baseline="0"/>
            </a:lvl3pPr>
            <a:lvl4pPr marL="517525" marR="0" indent="-17303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2"/>
              <a:buChar char="§"/>
              <a:tabLst/>
              <a:defRPr sz="1200" baseline="0"/>
            </a:lvl4pPr>
            <a:lvl5pPr marL="690563" marR="0" indent="-17303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2"/>
              <a:buChar char="§"/>
              <a:tabLst/>
              <a:defRPr sz="12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7"/>
          </p:nvPr>
        </p:nvSpPr>
        <p:spPr>
          <a:xfrm>
            <a:off x="4846695" y="1246028"/>
            <a:ext cx="3774138" cy="639762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90000"/>
              </a:lnSpc>
              <a:buNone/>
              <a:defRPr sz="2000" b="0" kern="0" spc="10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8"/>
          </p:nvPr>
        </p:nvSpPr>
        <p:spPr>
          <a:xfrm>
            <a:off x="4846695" y="2030218"/>
            <a:ext cx="3774138" cy="3544972"/>
          </a:xfrm>
          <a:prstGeom prst="rect">
            <a:avLst/>
          </a:prstGeom>
        </p:spPr>
        <p:txBody>
          <a:bodyPr lIns="0" tIns="0" rIns="0" bIns="0"/>
          <a:lstStyle>
            <a:lvl1pPr marL="173038" indent="-173038">
              <a:lnSpc>
                <a:spcPct val="100000"/>
              </a:lnSpc>
              <a:spcBef>
                <a:spcPts val="600"/>
              </a:spcBef>
              <a:buFont typeface="Wingdings" charset="2"/>
              <a:buChar char="§"/>
              <a:defRPr sz="1600">
                <a:solidFill>
                  <a:srgbClr val="565A5B"/>
                </a:solidFill>
              </a:defRPr>
            </a:lvl1pPr>
            <a:lvl2pPr marL="338138" indent="-173038">
              <a:lnSpc>
                <a:spcPct val="100000"/>
              </a:lnSpc>
              <a:spcBef>
                <a:spcPts val="600"/>
              </a:spcBef>
              <a:defRPr sz="1600"/>
            </a:lvl2pPr>
            <a:lvl3pPr marL="515938" indent="-176213">
              <a:lnSpc>
                <a:spcPct val="100000"/>
              </a:lnSpc>
              <a:spcBef>
                <a:spcPts val="600"/>
              </a:spcBef>
              <a:defRPr sz="1600"/>
            </a:lvl3pPr>
            <a:lvl4pPr marL="681038" indent="-176213">
              <a:lnSpc>
                <a:spcPct val="100000"/>
              </a:lnSpc>
              <a:spcBef>
                <a:spcPts val="600"/>
              </a:spcBef>
              <a:defRPr sz="1200"/>
            </a:lvl4pPr>
            <a:lvl5pPr marL="857250" indent="-176213">
              <a:lnSpc>
                <a:spcPct val="100000"/>
              </a:lnSpc>
              <a:spcBef>
                <a:spcPts val="600"/>
              </a:spcBef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078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BULLETS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864941" y="240772"/>
            <a:ext cx="5928221" cy="605954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r">
              <a:lnSpc>
                <a:spcPct val="100000"/>
              </a:lnSpc>
              <a:defRPr sz="2200" b="1" kern="0" spc="1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342106" y="5748660"/>
            <a:ext cx="8459788" cy="593404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lvl1pPr algn="ctr">
              <a:lnSpc>
                <a:spcPct val="75000"/>
              </a:lnSpc>
              <a:spcBef>
                <a:spcPct val="20000"/>
              </a:spcBef>
              <a:buFont typeface="Arial" charset="0"/>
              <a:buNone/>
              <a:defRPr sz="1400" b="1" spc="1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6"/>
          </p:nvPr>
        </p:nvSpPr>
        <p:spPr>
          <a:xfrm>
            <a:off x="4851778" y="1250462"/>
            <a:ext cx="3942972" cy="4405923"/>
          </a:xfrm>
          <a:prstGeom prst="rect">
            <a:avLst/>
          </a:prstGeom>
          <a:solidFill>
            <a:srgbClr val="F2F2F2"/>
          </a:solidFill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600" baseline="0">
                <a:solidFill>
                  <a:schemeClr val="accent3"/>
                </a:solidFill>
              </a:defRPr>
            </a:lvl1pPr>
            <a:lvl2pPr marL="173038" marR="0" indent="-173038" algn="l" defTabSz="914400" rtl="0" eaLnBrk="0" fontAlgn="base" latinLnBrk="0" hangingPunct="0">
              <a:lnSpc>
                <a:spcPct val="100000"/>
              </a:lnSpc>
              <a:spcBef>
                <a:spcPts val="888"/>
              </a:spcBef>
              <a:spcAft>
                <a:spcPct val="0"/>
              </a:spcAft>
              <a:buClrTx/>
              <a:buSzTx/>
              <a:buFont typeface="Wingdings" charset="2"/>
              <a:buChar char="§"/>
              <a:tabLst/>
              <a:defRPr sz="1600" baseline="0"/>
            </a:lvl2pPr>
            <a:lvl3pPr marL="346075" marR="0" indent="-17303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2"/>
              <a:buChar char="§"/>
              <a:tabLst/>
              <a:defRPr sz="1600" baseline="0"/>
            </a:lvl3pPr>
            <a:lvl4pPr marL="517525" marR="0" indent="-17303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2"/>
              <a:buChar char="§"/>
              <a:tabLst/>
              <a:defRPr sz="1200" baseline="0"/>
            </a:lvl4pPr>
            <a:lvl5pPr marL="690563" marR="0" indent="-17303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2"/>
              <a:buChar char="§"/>
              <a:tabLst/>
              <a:defRPr sz="12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519559" y="1250461"/>
            <a:ext cx="3771614" cy="4399823"/>
          </a:xfrm>
          <a:prstGeom prst="rect">
            <a:avLst/>
          </a:prstGeom>
        </p:spPr>
        <p:txBody>
          <a:bodyPr lIns="0" tIns="0" bIns="0"/>
          <a:lstStyle>
            <a:lvl1pPr marL="173038" indent="-173038">
              <a:lnSpc>
                <a:spcPct val="100000"/>
              </a:lnSpc>
              <a:spcBef>
                <a:spcPts val="600"/>
              </a:spcBef>
              <a:buFont typeface="Wingdings" charset="2"/>
              <a:buChar char="§"/>
              <a:defRPr sz="1600">
                <a:solidFill>
                  <a:srgbClr val="565A5B"/>
                </a:solidFill>
              </a:defRPr>
            </a:lvl1pPr>
            <a:lvl2pPr marL="338138" indent="-173038">
              <a:lnSpc>
                <a:spcPct val="100000"/>
              </a:lnSpc>
              <a:spcBef>
                <a:spcPts val="600"/>
              </a:spcBef>
              <a:defRPr sz="1600"/>
            </a:lvl2pPr>
            <a:lvl3pPr marL="515938" indent="-176213">
              <a:lnSpc>
                <a:spcPct val="100000"/>
              </a:lnSpc>
              <a:spcBef>
                <a:spcPts val="600"/>
              </a:spcBef>
              <a:defRPr sz="1600"/>
            </a:lvl3pPr>
            <a:lvl4pPr marL="681038" indent="-176213">
              <a:lnSpc>
                <a:spcPct val="100000"/>
              </a:lnSpc>
              <a:spcBef>
                <a:spcPts val="600"/>
              </a:spcBef>
              <a:defRPr sz="1200"/>
            </a:lvl4pPr>
            <a:lvl5pPr marL="857250" indent="-176213">
              <a:lnSpc>
                <a:spcPct val="100000"/>
              </a:lnSpc>
              <a:spcBef>
                <a:spcPts val="600"/>
              </a:spcBef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628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BULLETS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864941" y="240772"/>
            <a:ext cx="5928221" cy="605954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r">
              <a:lnSpc>
                <a:spcPct val="100000"/>
              </a:lnSpc>
              <a:defRPr sz="2200" b="1" kern="0" spc="1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342106" y="5748660"/>
            <a:ext cx="8459788" cy="593404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lvl1pPr algn="ctr">
              <a:lnSpc>
                <a:spcPct val="75000"/>
              </a:lnSpc>
              <a:spcBef>
                <a:spcPct val="20000"/>
              </a:spcBef>
              <a:buFont typeface="Arial" charset="0"/>
              <a:buNone/>
              <a:defRPr sz="1400" b="1" spc="1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6"/>
          </p:nvPr>
        </p:nvSpPr>
        <p:spPr>
          <a:xfrm>
            <a:off x="349251" y="1229668"/>
            <a:ext cx="3940380" cy="4405923"/>
          </a:xfrm>
          <a:prstGeom prst="rect">
            <a:avLst/>
          </a:prstGeom>
          <a:solidFill>
            <a:srgbClr val="F2F2F2"/>
          </a:solidFill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600" baseline="0">
                <a:solidFill>
                  <a:schemeClr val="accent3"/>
                </a:solidFill>
              </a:defRPr>
            </a:lvl1pPr>
            <a:lvl2pPr marL="173038" marR="0" indent="-173038" algn="l" defTabSz="914400" rtl="0" eaLnBrk="0" fontAlgn="base" latinLnBrk="0" hangingPunct="0">
              <a:lnSpc>
                <a:spcPct val="100000"/>
              </a:lnSpc>
              <a:spcBef>
                <a:spcPts val="888"/>
              </a:spcBef>
              <a:spcAft>
                <a:spcPct val="0"/>
              </a:spcAft>
              <a:buClrTx/>
              <a:buSzTx/>
              <a:buFont typeface="Wingdings" charset="2"/>
              <a:buChar char="§"/>
              <a:tabLst/>
              <a:defRPr sz="1600" baseline="0"/>
            </a:lvl2pPr>
            <a:lvl3pPr marL="346075" marR="0" indent="-17303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2"/>
              <a:buChar char="§"/>
              <a:tabLst/>
              <a:defRPr sz="1600" baseline="0"/>
            </a:lvl3pPr>
            <a:lvl4pPr marL="517525" marR="0" indent="-17303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2"/>
              <a:buChar char="§"/>
              <a:tabLst/>
              <a:defRPr sz="1200" baseline="0"/>
            </a:lvl4pPr>
            <a:lvl5pPr marL="690563" marR="0" indent="-17303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2"/>
              <a:buChar char="§"/>
              <a:tabLst/>
              <a:defRPr sz="12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5"/>
          </p:nvPr>
        </p:nvSpPr>
        <p:spPr>
          <a:xfrm>
            <a:off x="4849964" y="1250461"/>
            <a:ext cx="3770869" cy="4399823"/>
          </a:xfrm>
          <a:prstGeom prst="rect">
            <a:avLst/>
          </a:prstGeom>
        </p:spPr>
        <p:txBody>
          <a:bodyPr lIns="0" tIns="0" rIns="0" bIns="0"/>
          <a:lstStyle>
            <a:lvl1pPr marL="173038" indent="-173038">
              <a:lnSpc>
                <a:spcPct val="100000"/>
              </a:lnSpc>
              <a:spcBef>
                <a:spcPts val="600"/>
              </a:spcBef>
              <a:buFont typeface="Wingdings" charset="2"/>
              <a:buChar char="§"/>
              <a:defRPr sz="1600">
                <a:solidFill>
                  <a:srgbClr val="565A5B"/>
                </a:solidFill>
              </a:defRPr>
            </a:lvl1pPr>
            <a:lvl2pPr marL="338138" indent="-173038">
              <a:lnSpc>
                <a:spcPct val="100000"/>
              </a:lnSpc>
              <a:spcBef>
                <a:spcPts val="600"/>
              </a:spcBef>
              <a:defRPr sz="1600"/>
            </a:lvl2pPr>
            <a:lvl3pPr marL="515938" indent="-176213">
              <a:lnSpc>
                <a:spcPct val="100000"/>
              </a:lnSpc>
              <a:spcBef>
                <a:spcPts val="600"/>
              </a:spcBef>
              <a:defRPr sz="1600"/>
            </a:lvl3pPr>
            <a:lvl4pPr marL="681038" indent="-176213">
              <a:lnSpc>
                <a:spcPct val="100000"/>
              </a:lnSpc>
              <a:spcBef>
                <a:spcPts val="600"/>
              </a:spcBef>
              <a:defRPr sz="1200"/>
            </a:lvl4pPr>
            <a:lvl5pPr marL="857250" indent="-176213">
              <a:lnSpc>
                <a:spcPct val="100000"/>
              </a:lnSpc>
              <a:spcBef>
                <a:spcPts val="600"/>
              </a:spcBef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258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SUBHEAD +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864941" y="240772"/>
            <a:ext cx="5928221" cy="605954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r">
              <a:lnSpc>
                <a:spcPct val="100000"/>
              </a:lnSpc>
              <a:defRPr sz="2200" b="1" kern="0" spc="1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42106" y="5748660"/>
            <a:ext cx="8459788" cy="593404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lvl1pPr algn="ctr">
              <a:lnSpc>
                <a:spcPct val="90000"/>
              </a:lnSpc>
              <a:defRPr sz="1400" b="1" spc="1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2"/>
          </p:nvPr>
        </p:nvSpPr>
        <p:spPr>
          <a:xfrm>
            <a:off x="521877" y="1256640"/>
            <a:ext cx="2410238" cy="639762"/>
          </a:xfrm>
          <a:prstGeom prst="rect">
            <a:avLst/>
          </a:prstGeom>
        </p:spPr>
        <p:txBody>
          <a:bodyPr lIns="0" tIns="0" bIns="0" anchor="b"/>
          <a:lstStyle>
            <a:lvl1pPr marL="0" indent="0">
              <a:lnSpc>
                <a:spcPct val="90000"/>
              </a:lnSpc>
              <a:buNone/>
              <a:defRPr sz="2000" b="0" kern="0" spc="10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4"/>
          </p:nvPr>
        </p:nvSpPr>
        <p:spPr>
          <a:xfrm>
            <a:off x="519538" y="2030218"/>
            <a:ext cx="2407452" cy="3638178"/>
          </a:xfrm>
          <a:prstGeom prst="rect">
            <a:avLst/>
          </a:prstGeom>
        </p:spPr>
        <p:txBody>
          <a:bodyPr lIns="0" tIns="0" bIns="0"/>
          <a:lstStyle>
            <a:lvl1pPr marL="173038" indent="-173038">
              <a:lnSpc>
                <a:spcPct val="100000"/>
              </a:lnSpc>
              <a:spcBef>
                <a:spcPts val="600"/>
              </a:spcBef>
              <a:buFont typeface="Wingdings" charset="2"/>
              <a:buChar char="§"/>
              <a:defRPr sz="1600">
                <a:solidFill>
                  <a:srgbClr val="565A5B"/>
                </a:solidFill>
              </a:defRPr>
            </a:lvl1pPr>
            <a:lvl2pPr marL="338138" indent="-173038">
              <a:lnSpc>
                <a:spcPct val="100000"/>
              </a:lnSpc>
              <a:spcBef>
                <a:spcPts val="600"/>
              </a:spcBef>
              <a:defRPr sz="1600"/>
            </a:lvl2pPr>
            <a:lvl3pPr marL="515938" indent="-176213">
              <a:lnSpc>
                <a:spcPct val="100000"/>
              </a:lnSpc>
              <a:spcBef>
                <a:spcPts val="600"/>
              </a:spcBef>
              <a:defRPr sz="1600"/>
            </a:lvl3pPr>
            <a:lvl4pPr marL="681038" indent="-176213">
              <a:lnSpc>
                <a:spcPct val="100000"/>
              </a:lnSpc>
              <a:spcBef>
                <a:spcPts val="600"/>
              </a:spcBef>
              <a:defRPr sz="1200"/>
            </a:lvl4pPr>
            <a:lvl5pPr marL="857250" indent="-176213">
              <a:lnSpc>
                <a:spcPct val="100000"/>
              </a:lnSpc>
              <a:spcBef>
                <a:spcPts val="600"/>
              </a:spcBef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5"/>
          </p:nvPr>
        </p:nvSpPr>
        <p:spPr>
          <a:xfrm>
            <a:off x="3366554" y="1256640"/>
            <a:ext cx="2410238" cy="639762"/>
          </a:xfrm>
          <a:prstGeom prst="rect">
            <a:avLst/>
          </a:prstGeom>
        </p:spPr>
        <p:txBody>
          <a:bodyPr lIns="0" tIns="0" bIns="0" anchor="b"/>
          <a:lstStyle>
            <a:lvl1pPr marL="0" indent="0">
              <a:lnSpc>
                <a:spcPct val="90000"/>
              </a:lnSpc>
              <a:buNone/>
              <a:defRPr sz="2000" b="0" kern="0" spc="10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16"/>
          </p:nvPr>
        </p:nvSpPr>
        <p:spPr>
          <a:xfrm>
            <a:off x="3364215" y="2030218"/>
            <a:ext cx="2407452" cy="3638178"/>
          </a:xfrm>
          <a:prstGeom prst="rect">
            <a:avLst/>
          </a:prstGeom>
        </p:spPr>
        <p:txBody>
          <a:bodyPr lIns="0" tIns="0" bIns="0"/>
          <a:lstStyle>
            <a:lvl1pPr marL="173038" indent="-173038">
              <a:lnSpc>
                <a:spcPct val="100000"/>
              </a:lnSpc>
              <a:spcBef>
                <a:spcPts val="600"/>
              </a:spcBef>
              <a:buFont typeface="Wingdings" charset="2"/>
              <a:buChar char="§"/>
              <a:defRPr sz="1600">
                <a:solidFill>
                  <a:srgbClr val="565A5B"/>
                </a:solidFill>
              </a:defRPr>
            </a:lvl1pPr>
            <a:lvl2pPr marL="338138" indent="-173038">
              <a:lnSpc>
                <a:spcPct val="100000"/>
              </a:lnSpc>
              <a:spcBef>
                <a:spcPts val="600"/>
              </a:spcBef>
              <a:defRPr sz="1600"/>
            </a:lvl2pPr>
            <a:lvl3pPr marL="515938" indent="-176213">
              <a:lnSpc>
                <a:spcPct val="100000"/>
              </a:lnSpc>
              <a:spcBef>
                <a:spcPts val="600"/>
              </a:spcBef>
              <a:defRPr sz="1600"/>
            </a:lvl3pPr>
            <a:lvl4pPr marL="681038" indent="-176213">
              <a:lnSpc>
                <a:spcPct val="100000"/>
              </a:lnSpc>
              <a:spcBef>
                <a:spcPts val="600"/>
              </a:spcBef>
              <a:defRPr sz="1200"/>
            </a:lvl4pPr>
            <a:lvl5pPr marL="857250" indent="-176213">
              <a:lnSpc>
                <a:spcPct val="100000"/>
              </a:lnSpc>
              <a:spcBef>
                <a:spcPts val="600"/>
              </a:spcBef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7"/>
          </p:nvPr>
        </p:nvSpPr>
        <p:spPr>
          <a:xfrm>
            <a:off x="6215719" y="1256640"/>
            <a:ext cx="2410238" cy="639762"/>
          </a:xfrm>
          <a:prstGeom prst="rect">
            <a:avLst/>
          </a:prstGeom>
        </p:spPr>
        <p:txBody>
          <a:bodyPr lIns="0" tIns="0" bIns="0" anchor="b"/>
          <a:lstStyle>
            <a:lvl1pPr marL="0" indent="0">
              <a:lnSpc>
                <a:spcPct val="90000"/>
              </a:lnSpc>
              <a:buNone/>
              <a:defRPr sz="2000" b="0" kern="0" spc="10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18"/>
          </p:nvPr>
        </p:nvSpPr>
        <p:spPr>
          <a:xfrm>
            <a:off x="6213380" y="2030218"/>
            <a:ext cx="2407452" cy="3638178"/>
          </a:xfrm>
          <a:prstGeom prst="rect">
            <a:avLst/>
          </a:prstGeom>
        </p:spPr>
        <p:txBody>
          <a:bodyPr lIns="0" tIns="0" bIns="0"/>
          <a:lstStyle>
            <a:lvl1pPr marL="173038" indent="-173038">
              <a:lnSpc>
                <a:spcPct val="100000"/>
              </a:lnSpc>
              <a:spcBef>
                <a:spcPts val="600"/>
              </a:spcBef>
              <a:buFont typeface="Wingdings" charset="2"/>
              <a:buChar char="§"/>
              <a:defRPr sz="1600">
                <a:solidFill>
                  <a:srgbClr val="565A5B"/>
                </a:solidFill>
              </a:defRPr>
            </a:lvl1pPr>
            <a:lvl2pPr marL="338138" indent="-173038">
              <a:lnSpc>
                <a:spcPct val="100000"/>
              </a:lnSpc>
              <a:spcBef>
                <a:spcPts val="600"/>
              </a:spcBef>
              <a:defRPr sz="1600"/>
            </a:lvl2pPr>
            <a:lvl3pPr marL="515938" indent="-176213">
              <a:lnSpc>
                <a:spcPct val="100000"/>
              </a:lnSpc>
              <a:spcBef>
                <a:spcPts val="600"/>
              </a:spcBef>
              <a:defRPr sz="1600"/>
            </a:lvl3pPr>
            <a:lvl4pPr marL="681038" indent="-176213">
              <a:lnSpc>
                <a:spcPct val="100000"/>
              </a:lnSpc>
              <a:spcBef>
                <a:spcPts val="600"/>
              </a:spcBef>
              <a:defRPr sz="1200"/>
            </a:lvl4pPr>
            <a:lvl5pPr marL="857250" indent="-176213">
              <a:lnSpc>
                <a:spcPct val="100000"/>
              </a:lnSpc>
              <a:spcBef>
                <a:spcPts val="600"/>
              </a:spcBef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502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/>
        </p:nvCxnSpPr>
        <p:spPr>
          <a:xfrm>
            <a:off x="338138" y="1066800"/>
            <a:ext cx="8458200" cy="0"/>
          </a:xfrm>
          <a:prstGeom prst="line">
            <a:avLst/>
          </a:prstGeom>
          <a:ln w="6350">
            <a:solidFill>
              <a:srgbClr val="9CA2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31"/>
          <p:cNvSpPr txBox="1">
            <a:spLocks noChangeArrowheads="1"/>
          </p:cNvSpPr>
          <p:nvPr/>
        </p:nvSpPr>
        <p:spPr bwMode="auto">
          <a:xfrm>
            <a:off x="341313" y="6454775"/>
            <a:ext cx="1135062" cy="195263"/>
          </a:xfrm>
          <a:prstGeom prst="rect">
            <a:avLst/>
          </a:prstGeom>
          <a:noFill/>
          <a:ln>
            <a:noFill/>
          </a:ln>
        </p:spPr>
        <p:txBody>
          <a:bodyPr lIns="0" anchor="ctr"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fld id="{8BBB4BEA-DE56-42C6-9492-FFC490132C7F}" type="slidenum">
              <a:rPr lang="en-US" sz="1000">
                <a:solidFill>
                  <a:srgbClr val="1D446B"/>
                </a:solidFill>
              </a:rPr>
              <a:pPr>
                <a:defRPr/>
              </a:pPr>
              <a:t>‹#›</a:t>
            </a:fld>
            <a:endParaRPr lang="en-US" sz="1000" dirty="0">
              <a:solidFill>
                <a:srgbClr val="1D446B"/>
              </a:solidFill>
            </a:endParaRPr>
          </a:p>
        </p:txBody>
      </p:sp>
      <p:sp>
        <p:nvSpPr>
          <p:cNvPr id="19" name="Content Placeholder 1"/>
          <p:cNvSpPr txBox="1">
            <a:spLocks/>
          </p:cNvSpPr>
          <p:nvPr/>
        </p:nvSpPr>
        <p:spPr bwMode="auto">
          <a:xfrm>
            <a:off x="6613525" y="6400800"/>
            <a:ext cx="2268538" cy="4032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lnSpc>
                <a:spcPct val="75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en-US" sz="600" kern="600" spc="100" baseline="0" dirty="0">
                <a:solidFill>
                  <a:schemeClr val="tx2"/>
                </a:solidFill>
                <a:ea typeface="ヒラギノ角ゴ Pro W3" charset="0"/>
                <a:cs typeface="ヒラギノ角ゴ Pro W3" charset="0"/>
              </a:rPr>
              <a:t>PRIVILEGED AND CONFIDENTIAL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338138" y="6345238"/>
            <a:ext cx="8458200" cy="0"/>
          </a:xfrm>
          <a:prstGeom prst="line">
            <a:avLst/>
          </a:prstGeom>
          <a:ln w="6350">
            <a:solidFill>
              <a:srgbClr val="9CA2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30" name="Group 12"/>
          <p:cNvGrpSpPr>
            <a:grpSpLocks/>
          </p:cNvGrpSpPr>
          <p:nvPr/>
        </p:nvGrpSpPr>
        <p:grpSpPr bwMode="auto">
          <a:xfrm>
            <a:off x="1736725" y="193675"/>
            <a:ext cx="2124075" cy="750888"/>
            <a:chOff x="2336782" y="193040"/>
            <a:chExt cx="2123458" cy="751840"/>
          </a:xfrm>
        </p:grpSpPr>
        <p:pic>
          <p:nvPicPr>
            <p:cNvPr id="1032" name="Picture 16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885" t="21288" r="11221" b="18373"/>
            <a:stretch>
              <a:fillRect/>
            </a:stretch>
          </p:blipFill>
          <p:spPr bwMode="auto">
            <a:xfrm>
              <a:off x="2448559" y="193040"/>
              <a:ext cx="2011681" cy="751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6" name="Straight Connector 15"/>
            <p:cNvCxnSpPr/>
            <p:nvPr/>
          </p:nvCxnSpPr>
          <p:spPr>
            <a:xfrm>
              <a:off x="2336782" y="240725"/>
              <a:ext cx="0" cy="605605"/>
            </a:xfrm>
            <a:prstGeom prst="line">
              <a:avLst/>
            </a:prstGeom>
            <a:ln>
              <a:solidFill>
                <a:schemeClr val="accent6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31" name="Picture 1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8" y="104775"/>
            <a:ext cx="1349375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85" r:id="rId1"/>
    <p:sldLayoutId id="2147484186" r:id="rId2"/>
    <p:sldLayoutId id="2147484173" r:id="rId3"/>
    <p:sldLayoutId id="2147484174" r:id="rId4"/>
    <p:sldLayoutId id="2147484175" r:id="rId5"/>
    <p:sldLayoutId id="2147484176" r:id="rId6"/>
    <p:sldLayoutId id="2147484177" r:id="rId7"/>
    <p:sldLayoutId id="2147484178" r:id="rId8"/>
    <p:sldLayoutId id="2147484179" r:id="rId9"/>
    <p:sldLayoutId id="2147484180" r:id="rId10"/>
    <p:sldLayoutId id="2147484181" r:id="rId11"/>
    <p:sldLayoutId id="2147484182" r:id="rId12"/>
    <p:sldLayoutId id="2147484183" r:id="rId13"/>
    <p:sldLayoutId id="2147484187" r:id="rId14"/>
    <p:sldLayoutId id="2147484188" r:id="rId15"/>
    <p:sldLayoutId id="2147484189" r:id="rId16"/>
    <p:sldLayoutId id="2147484184" r:id="rId17"/>
    <p:sldLayoutId id="2147484190" r:id="rId18"/>
    <p:sldLayoutId id="2147484191" r:id="rId19"/>
  </p:sldLayoutIdLst>
  <p:hf sldNum="0" hdr="0" ftr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2200" b="1" kern="1200">
          <a:solidFill>
            <a:srgbClr val="004369"/>
          </a:solidFill>
          <a:latin typeface="Arial" pitchFamily="34" charset="0"/>
          <a:ea typeface="ヒラギノ角ゴ Pro W3" charset="0"/>
          <a:cs typeface="Arial" pitchFamily="34" charset="0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004369"/>
          </a:solidFill>
          <a:latin typeface="Arial" charset="0"/>
          <a:ea typeface="ヒラギノ角ゴ Pro W3" charset="0"/>
          <a:cs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004369"/>
          </a:solidFill>
          <a:latin typeface="Arial" charset="0"/>
          <a:ea typeface="ヒラギノ角ゴ Pro W3" charset="0"/>
          <a:cs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004369"/>
          </a:solidFill>
          <a:latin typeface="Arial" charset="0"/>
          <a:ea typeface="ヒラギノ角ゴ Pro W3" charset="0"/>
          <a:cs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004369"/>
          </a:solidFill>
          <a:latin typeface="Arial" charset="0"/>
          <a:ea typeface="ヒラギノ角ゴ Pro W3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defRPr sz="2000" kern="1200">
          <a:solidFill>
            <a:srgbClr val="004369"/>
          </a:solidFill>
          <a:latin typeface="Arial" pitchFamily="34" charset="0"/>
          <a:ea typeface="ヒラギノ角ゴ Pro W3" charset="0"/>
          <a:cs typeface="Arial" pitchFamily="34" charset="0"/>
        </a:defRPr>
      </a:lvl1pPr>
      <a:lvl2pPr marL="173038" indent="-173038" algn="l" rtl="0" eaLnBrk="1" fontAlgn="base" hangingPunct="1">
        <a:spcBef>
          <a:spcPts val="888"/>
        </a:spcBef>
        <a:spcAft>
          <a:spcPct val="0"/>
        </a:spcAft>
        <a:buFont typeface="Wingdings" panose="05000000000000000000" pitchFamily="2" charset="2"/>
        <a:buChar char="§"/>
        <a:defRPr sz="1200" kern="1200">
          <a:solidFill>
            <a:srgbClr val="565A5B"/>
          </a:solidFill>
          <a:latin typeface="Arial" pitchFamily="34" charset="0"/>
          <a:ea typeface="Arial" charset="0"/>
          <a:cs typeface="Arial" pitchFamily="34" charset="0"/>
        </a:defRPr>
      </a:lvl2pPr>
      <a:lvl3pPr marL="346075" indent="-173038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200" kern="1200">
          <a:solidFill>
            <a:srgbClr val="565A5B"/>
          </a:solidFill>
          <a:latin typeface="Arial" pitchFamily="34" charset="0"/>
          <a:ea typeface="Arial" charset="0"/>
          <a:cs typeface="Arial" pitchFamily="34" charset="0"/>
        </a:defRPr>
      </a:lvl3pPr>
      <a:lvl4pPr marL="517525" indent="-173038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200" kern="1200">
          <a:solidFill>
            <a:srgbClr val="565A5B"/>
          </a:solidFill>
          <a:latin typeface="Arial" pitchFamily="34" charset="0"/>
          <a:ea typeface="Arial" charset="0"/>
          <a:cs typeface="Arial" pitchFamily="34" charset="0"/>
        </a:defRPr>
      </a:lvl4pPr>
      <a:lvl5pPr marL="690563" indent="-173038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200" kern="1200">
          <a:solidFill>
            <a:srgbClr val="565A5B"/>
          </a:solidFill>
          <a:latin typeface="Arial" pitchFamily="34" charset="0"/>
          <a:ea typeface="Arial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8488" y="1682750"/>
            <a:ext cx="7772400" cy="43815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Ishikawa Diagram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3724" y="2212975"/>
            <a:ext cx="7400983" cy="685800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b="1" dirty="0">
                <a:solidFill>
                  <a:schemeClr val="tx1"/>
                </a:solidFill>
                <a:latin typeface="Century Gothic" panose="020B0502020202020204" pitchFamily="34" charset="0"/>
              </a:rPr>
              <a:t>Also known as Fishbone Diagram or Cause and Effect Analysis</a:t>
            </a:r>
          </a:p>
          <a:p>
            <a:pPr>
              <a:buFont typeface="Arial" charset="0"/>
              <a:buNone/>
              <a:defRPr/>
            </a:pPr>
            <a:endParaRPr lang="en-US" sz="800" dirty="0">
              <a:solidFill>
                <a:srgbClr val="565A5B"/>
              </a:solidFill>
              <a:latin typeface="Lato" panose="020F0502020204030203" pitchFamily="34" charset="0"/>
            </a:endParaRPr>
          </a:p>
          <a:p>
            <a:pPr>
              <a:buFont typeface="Arial" charset="0"/>
              <a:buNone/>
              <a:defRPr/>
            </a:pPr>
            <a:endParaRPr lang="en-US" sz="800" kern="0" dirty="0">
              <a:solidFill>
                <a:srgbClr val="565A5B"/>
              </a:solidFill>
              <a:latin typeface="Lato" panose="020F0502020204030203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182483" y="4024223"/>
            <a:ext cx="5633049" cy="8626"/>
          </a:xfrm>
          <a:prstGeom prst="straightConnector1">
            <a:avLst/>
          </a:prstGeom>
          <a:ln w="3492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698739" y="1535502"/>
            <a:ext cx="1683121" cy="36576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accent1"/>
                </a:solidFill>
              </a:rPr>
              <a:t>People (Shooter)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627231" y="1535502"/>
            <a:ext cx="1582459" cy="36576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accent1"/>
                </a:solidFill>
              </a:rPr>
              <a:t>Material (Ball)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364964" y="1539815"/>
            <a:ext cx="2717321" cy="36576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accent1"/>
                </a:solidFill>
              </a:rPr>
              <a:t>Method (Shooting Mechanism)</a:t>
            </a:r>
          </a:p>
        </p:txBody>
      </p:sp>
      <p:cxnSp>
        <p:nvCxnSpPr>
          <p:cNvPr id="14" name="Straight Arrow Connector 13"/>
          <p:cNvCxnSpPr>
            <a:stCxn id="12" idx="2"/>
          </p:cNvCxnSpPr>
          <p:nvPr/>
        </p:nvCxnSpPr>
        <p:spPr>
          <a:xfrm>
            <a:off x="5723625" y="1905575"/>
            <a:ext cx="806571" cy="212296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1" idx="2"/>
          </p:cNvCxnSpPr>
          <p:nvPr/>
        </p:nvCxnSpPr>
        <p:spPr>
          <a:xfrm>
            <a:off x="3418461" y="1901262"/>
            <a:ext cx="791230" cy="212727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410419" y="1901262"/>
            <a:ext cx="837248" cy="212296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7469888" y="1259172"/>
            <a:ext cx="1791" cy="5029485"/>
          </a:xfrm>
          <a:prstGeom prst="line">
            <a:avLst/>
          </a:prstGeom>
          <a:ln w="222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1155939" y="5684808"/>
            <a:ext cx="1966823" cy="36576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accent1"/>
                </a:solidFill>
              </a:rPr>
              <a:t>Environment (Weather)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502326" y="5684808"/>
            <a:ext cx="2872594" cy="36576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accent1"/>
                </a:solidFill>
              </a:rPr>
              <a:t>Machine (Hoop &amp; Backboard)</a:t>
            </a:r>
          </a:p>
        </p:txBody>
      </p:sp>
      <p:cxnSp>
        <p:nvCxnSpPr>
          <p:cNvPr id="28" name="Straight Arrow Connector 27"/>
          <p:cNvCxnSpPr>
            <a:stCxn id="26" idx="0"/>
          </p:cNvCxnSpPr>
          <p:nvPr/>
        </p:nvCxnSpPr>
        <p:spPr>
          <a:xfrm flipV="1">
            <a:off x="4938623" y="4032850"/>
            <a:ext cx="752405" cy="165195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5" idx="0"/>
          </p:cNvCxnSpPr>
          <p:nvPr/>
        </p:nvCxnSpPr>
        <p:spPr>
          <a:xfrm flipV="1">
            <a:off x="2139351" y="4024223"/>
            <a:ext cx="797942" cy="166058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>
            <a:off x="5856133" y="2164709"/>
            <a:ext cx="1431985" cy="0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6037288" y="2630535"/>
            <a:ext cx="1240479" cy="0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 flipV="1">
            <a:off x="6235696" y="3148120"/>
            <a:ext cx="1052422" cy="0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 flipV="1">
            <a:off x="3648972" y="2346386"/>
            <a:ext cx="1561379" cy="0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H="1">
            <a:off x="3778366" y="2769080"/>
            <a:ext cx="1431985" cy="0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>
            <a:off x="1639015" y="2380892"/>
            <a:ext cx="1431985" cy="0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H="1">
            <a:off x="1829766" y="2786334"/>
            <a:ext cx="1431985" cy="0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H="1">
            <a:off x="5589917" y="4425352"/>
            <a:ext cx="1431985" cy="0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H="1">
            <a:off x="5322498" y="4934311"/>
            <a:ext cx="1431985" cy="0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H="1" flipV="1">
            <a:off x="5106839" y="5426017"/>
            <a:ext cx="1889184" cy="0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1758810" y="2139479"/>
            <a:ext cx="1622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Concentration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743967" y="2513619"/>
            <a:ext cx="1622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Motivation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3988043" y="2513619"/>
            <a:ext cx="1622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Air Pressure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728761" y="2077878"/>
            <a:ext cx="17684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Grain/Feel (Grip)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011891" y="1892689"/>
            <a:ext cx="1622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Aiming Point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114441" y="2370179"/>
            <a:ext cx="1622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Bend Knees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351180" y="2896176"/>
            <a:ext cx="8585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Balance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5765070" y="4154702"/>
            <a:ext cx="1622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Rim Height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563552" y="4448658"/>
            <a:ext cx="1622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Rim “Play”</a:t>
            </a:r>
          </a:p>
          <a:p>
            <a:r>
              <a:rPr lang="en-US" sz="1400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Tightness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5261382" y="5149754"/>
            <a:ext cx="1760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Backboard Stability</a:t>
            </a:r>
          </a:p>
        </p:txBody>
      </p:sp>
      <p:cxnSp>
        <p:nvCxnSpPr>
          <p:cNvPr id="67" name="Straight Arrow Connector 66"/>
          <p:cNvCxnSpPr/>
          <p:nvPr/>
        </p:nvCxnSpPr>
        <p:spPr>
          <a:xfrm>
            <a:off x="2627231" y="3174521"/>
            <a:ext cx="1271908" cy="0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2726918" y="3562709"/>
            <a:ext cx="1292993" cy="0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4715163" y="3174521"/>
            <a:ext cx="1476064" cy="0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>
            <a:off x="4911067" y="3562709"/>
            <a:ext cx="1440113" cy="0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4324957" y="4462479"/>
            <a:ext cx="1172221" cy="0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>
            <a:off x="3814076" y="4854515"/>
            <a:ext cx="1500749" cy="0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flipV="1">
            <a:off x="562030" y="4630228"/>
            <a:ext cx="2065201" cy="0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>
            <a:off x="698739" y="3174521"/>
            <a:ext cx="1172221" cy="0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4774477" y="2919427"/>
            <a:ext cx="1622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Hand Position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4886361" y="3283534"/>
            <a:ext cx="1622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Follow-Through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4450014" y="4207971"/>
            <a:ext cx="1622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Rim Size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3903795" y="4595570"/>
            <a:ext cx="1622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Rim Alignment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2720161" y="3292119"/>
            <a:ext cx="1622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Lopsidedness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2719349" y="2930556"/>
            <a:ext cx="1622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Size of Ball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172631" y="3122122"/>
            <a:ext cx="8417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Training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628887" y="4377349"/>
            <a:ext cx="21316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Wind Gusts/Sun/Rain</a:t>
            </a:r>
          </a:p>
        </p:txBody>
      </p:sp>
      <p:cxnSp>
        <p:nvCxnSpPr>
          <p:cNvPr id="93" name="Straight Arrow Connector 92"/>
          <p:cNvCxnSpPr>
            <a:endCxn id="82" idx="2"/>
          </p:cNvCxnSpPr>
          <p:nvPr/>
        </p:nvCxnSpPr>
        <p:spPr>
          <a:xfrm flipV="1">
            <a:off x="1236707" y="4685126"/>
            <a:ext cx="458028" cy="871621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 flipV="1">
            <a:off x="877488" y="3167019"/>
            <a:ext cx="730267" cy="1149885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/>
          <p:cNvSpPr txBox="1"/>
          <p:nvPr/>
        </p:nvSpPr>
        <p:spPr>
          <a:xfrm rot="17833772">
            <a:off x="879578" y="4922270"/>
            <a:ext cx="9225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Open Air</a:t>
            </a:r>
          </a:p>
        </p:txBody>
      </p:sp>
      <p:sp>
        <p:nvSpPr>
          <p:cNvPr id="101" name="TextBox 100"/>
          <p:cNvSpPr txBox="1"/>
          <p:nvPr/>
        </p:nvSpPr>
        <p:spPr>
          <a:xfrm rot="18132573">
            <a:off x="307983" y="3424782"/>
            <a:ext cx="14261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Adjustment to Other Variables</a:t>
            </a:r>
          </a:p>
        </p:txBody>
      </p:sp>
      <p:sp>
        <p:nvSpPr>
          <p:cNvPr id="102" name="TextBox 101"/>
          <p:cNvSpPr txBox="1"/>
          <p:nvPr/>
        </p:nvSpPr>
        <p:spPr>
          <a:xfrm rot="17833772">
            <a:off x="963651" y="5012902"/>
            <a:ext cx="11907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Environment</a:t>
            </a:r>
          </a:p>
        </p:txBody>
      </p:sp>
      <p:cxnSp>
        <p:nvCxnSpPr>
          <p:cNvPr id="108" name="Straight Arrow Connector 107"/>
          <p:cNvCxnSpPr/>
          <p:nvPr/>
        </p:nvCxnSpPr>
        <p:spPr>
          <a:xfrm>
            <a:off x="419631" y="2200466"/>
            <a:ext cx="457857" cy="987522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>
            <a:off x="1014384" y="2183248"/>
            <a:ext cx="457857" cy="987522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Box 109"/>
          <p:cNvSpPr txBox="1"/>
          <p:nvPr/>
        </p:nvSpPr>
        <p:spPr>
          <a:xfrm rot="3933158">
            <a:off x="192233" y="2479898"/>
            <a:ext cx="11501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Consistency</a:t>
            </a:r>
          </a:p>
        </p:txBody>
      </p:sp>
      <p:sp>
        <p:nvSpPr>
          <p:cNvPr id="111" name="TextBox 110"/>
          <p:cNvSpPr txBox="1"/>
          <p:nvPr/>
        </p:nvSpPr>
        <p:spPr>
          <a:xfrm rot="3933158">
            <a:off x="740147" y="2438029"/>
            <a:ext cx="12042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Conditioning</a:t>
            </a:r>
          </a:p>
        </p:txBody>
      </p:sp>
      <p:sp>
        <p:nvSpPr>
          <p:cNvPr id="114" name="Rectangle 113"/>
          <p:cNvSpPr/>
          <p:nvPr/>
        </p:nvSpPr>
        <p:spPr>
          <a:xfrm>
            <a:off x="7837582" y="3741961"/>
            <a:ext cx="1145891" cy="621136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accent1"/>
                </a:solidFill>
              </a:rPr>
              <a:t>Missed Free-Throws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6742261" y="1121198"/>
            <a:ext cx="7282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aseline="0" dirty="0">
                <a:solidFill>
                  <a:srgbClr val="004369"/>
                </a:solidFill>
              </a:rPr>
              <a:t>CAUSE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7500910" y="1121198"/>
            <a:ext cx="8362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aseline="0" dirty="0">
                <a:solidFill>
                  <a:srgbClr val="004369"/>
                </a:solidFill>
              </a:rPr>
              <a:t>EFFECT</a:t>
            </a:r>
          </a:p>
        </p:txBody>
      </p:sp>
    </p:spTree>
    <p:extLst>
      <p:ext uri="{BB962C8B-B14F-4D97-AF65-F5344CB8AC3E}">
        <p14:creationId xmlns:p14="http://schemas.microsoft.com/office/powerpoint/2010/main" val="18531266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did they find?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182483" y="4024223"/>
            <a:ext cx="5633049" cy="8626"/>
          </a:xfrm>
          <a:prstGeom prst="straightConnector1">
            <a:avLst/>
          </a:prstGeom>
          <a:ln w="3492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698739" y="1535502"/>
            <a:ext cx="1683121" cy="36576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accent1"/>
                </a:solidFill>
              </a:rPr>
              <a:t>People (Shooter)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627231" y="1535502"/>
            <a:ext cx="1582459" cy="36576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accent1"/>
                </a:solidFill>
              </a:rPr>
              <a:t>Material (Ball)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364964" y="1539815"/>
            <a:ext cx="2717321" cy="36576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accent1"/>
                </a:solidFill>
              </a:rPr>
              <a:t>Method (Shooting Mechanism)</a:t>
            </a:r>
          </a:p>
        </p:txBody>
      </p:sp>
      <p:cxnSp>
        <p:nvCxnSpPr>
          <p:cNvPr id="14" name="Straight Arrow Connector 13"/>
          <p:cNvCxnSpPr>
            <a:stCxn id="12" idx="2"/>
          </p:cNvCxnSpPr>
          <p:nvPr/>
        </p:nvCxnSpPr>
        <p:spPr>
          <a:xfrm>
            <a:off x="5723625" y="1905575"/>
            <a:ext cx="806571" cy="212296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1" idx="2"/>
          </p:cNvCxnSpPr>
          <p:nvPr/>
        </p:nvCxnSpPr>
        <p:spPr>
          <a:xfrm>
            <a:off x="3418461" y="1901262"/>
            <a:ext cx="791230" cy="212727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410419" y="1901262"/>
            <a:ext cx="837248" cy="212296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7469888" y="1259172"/>
            <a:ext cx="1791" cy="5029485"/>
          </a:xfrm>
          <a:prstGeom prst="line">
            <a:avLst/>
          </a:prstGeom>
          <a:ln w="222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1155939" y="5684808"/>
            <a:ext cx="1966823" cy="36576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accent1"/>
                </a:solidFill>
              </a:rPr>
              <a:t>Environment (Weather)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502326" y="5684808"/>
            <a:ext cx="2872594" cy="36576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accent1"/>
                </a:solidFill>
              </a:rPr>
              <a:t>Machine (Hoop &amp; Backboard)</a:t>
            </a:r>
          </a:p>
        </p:txBody>
      </p:sp>
      <p:cxnSp>
        <p:nvCxnSpPr>
          <p:cNvPr id="28" name="Straight Arrow Connector 27"/>
          <p:cNvCxnSpPr>
            <a:stCxn id="26" idx="0"/>
          </p:cNvCxnSpPr>
          <p:nvPr/>
        </p:nvCxnSpPr>
        <p:spPr>
          <a:xfrm flipV="1">
            <a:off x="4938623" y="4032850"/>
            <a:ext cx="752405" cy="165195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5" idx="0"/>
          </p:cNvCxnSpPr>
          <p:nvPr/>
        </p:nvCxnSpPr>
        <p:spPr>
          <a:xfrm flipV="1">
            <a:off x="2139351" y="4024223"/>
            <a:ext cx="797942" cy="166058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>
            <a:off x="5856133" y="2164709"/>
            <a:ext cx="1431985" cy="0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6037288" y="2630535"/>
            <a:ext cx="1240479" cy="0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 flipV="1">
            <a:off x="6235696" y="3148120"/>
            <a:ext cx="1052422" cy="0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 flipV="1">
            <a:off x="3648972" y="2346386"/>
            <a:ext cx="1561379" cy="0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H="1">
            <a:off x="3778366" y="2769080"/>
            <a:ext cx="1431985" cy="0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>
            <a:off x="1639015" y="2380892"/>
            <a:ext cx="1431985" cy="0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H="1">
            <a:off x="1829766" y="2786334"/>
            <a:ext cx="1431985" cy="0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H="1">
            <a:off x="5589917" y="4425352"/>
            <a:ext cx="1431985" cy="0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H="1">
            <a:off x="5322498" y="4934311"/>
            <a:ext cx="1431985" cy="0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H="1" flipV="1">
            <a:off x="5106839" y="5426017"/>
            <a:ext cx="1889184" cy="0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1758810" y="2139479"/>
            <a:ext cx="1622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Concentration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743967" y="2513619"/>
            <a:ext cx="1622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Motivation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3988043" y="2513619"/>
            <a:ext cx="1622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Air Pressure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728761" y="2077878"/>
            <a:ext cx="17684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Grain/Feel (Grip)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011891" y="1892689"/>
            <a:ext cx="1622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Aiming Point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114441" y="2370179"/>
            <a:ext cx="1622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Bend Knees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351180" y="2896176"/>
            <a:ext cx="8585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Balance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5765070" y="4154702"/>
            <a:ext cx="1622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Rim Height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563552" y="4448658"/>
            <a:ext cx="1622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Rim “Play”</a:t>
            </a:r>
          </a:p>
          <a:p>
            <a:r>
              <a:rPr lang="en-US" sz="1400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Tightness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5261382" y="5149754"/>
            <a:ext cx="1760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Backboard Stability</a:t>
            </a:r>
          </a:p>
        </p:txBody>
      </p:sp>
      <p:cxnSp>
        <p:nvCxnSpPr>
          <p:cNvPr id="67" name="Straight Arrow Connector 66"/>
          <p:cNvCxnSpPr/>
          <p:nvPr/>
        </p:nvCxnSpPr>
        <p:spPr>
          <a:xfrm>
            <a:off x="2627231" y="3174521"/>
            <a:ext cx="1271908" cy="0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2726918" y="3562709"/>
            <a:ext cx="1292993" cy="0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4715163" y="3174521"/>
            <a:ext cx="1476064" cy="0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>
            <a:off x="4911067" y="3562709"/>
            <a:ext cx="1440113" cy="0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4324957" y="4462479"/>
            <a:ext cx="1172221" cy="0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>
            <a:off x="3814076" y="4854515"/>
            <a:ext cx="1500749" cy="0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flipV="1">
            <a:off x="562030" y="4630228"/>
            <a:ext cx="2065201" cy="0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>
            <a:off x="698739" y="3174521"/>
            <a:ext cx="1172221" cy="0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4774477" y="2919427"/>
            <a:ext cx="1622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Hand Position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4886361" y="3283534"/>
            <a:ext cx="1622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Follow-Through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4450014" y="4207971"/>
            <a:ext cx="1622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Rim Size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3903795" y="4595570"/>
            <a:ext cx="1622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Rim Alignment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2720161" y="3292119"/>
            <a:ext cx="1622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Lopsidedness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2719349" y="2930556"/>
            <a:ext cx="1622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Size of Ball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172631" y="3122122"/>
            <a:ext cx="8417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Training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628887" y="4377349"/>
            <a:ext cx="21316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Wind Gusts/Sun/Rain</a:t>
            </a:r>
          </a:p>
        </p:txBody>
      </p:sp>
      <p:cxnSp>
        <p:nvCxnSpPr>
          <p:cNvPr id="93" name="Straight Arrow Connector 92"/>
          <p:cNvCxnSpPr>
            <a:endCxn id="82" idx="2"/>
          </p:cNvCxnSpPr>
          <p:nvPr/>
        </p:nvCxnSpPr>
        <p:spPr>
          <a:xfrm flipV="1">
            <a:off x="1236707" y="4685126"/>
            <a:ext cx="458028" cy="871621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 flipV="1">
            <a:off x="877488" y="3167019"/>
            <a:ext cx="730267" cy="1149885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/>
          <p:cNvSpPr txBox="1"/>
          <p:nvPr/>
        </p:nvSpPr>
        <p:spPr>
          <a:xfrm rot="17833772">
            <a:off x="879578" y="4922270"/>
            <a:ext cx="9225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Open Air</a:t>
            </a:r>
          </a:p>
        </p:txBody>
      </p:sp>
      <p:sp>
        <p:nvSpPr>
          <p:cNvPr id="102" name="TextBox 101"/>
          <p:cNvSpPr txBox="1"/>
          <p:nvPr/>
        </p:nvSpPr>
        <p:spPr>
          <a:xfrm rot="17833772">
            <a:off x="963651" y="5012902"/>
            <a:ext cx="11907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Environment</a:t>
            </a:r>
          </a:p>
        </p:txBody>
      </p:sp>
      <p:cxnSp>
        <p:nvCxnSpPr>
          <p:cNvPr id="108" name="Straight Arrow Connector 107"/>
          <p:cNvCxnSpPr/>
          <p:nvPr/>
        </p:nvCxnSpPr>
        <p:spPr>
          <a:xfrm>
            <a:off x="419631" y="2200466"/>
            <a:ext cx="457857" cy="987522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>
            <a:off x="1014384" y="2183248"/>
            <a:ext cx="457857" cy="987522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Box 109"/>
          <p:cNvSpPr txBox="1"/>
          <p:nvPr/>
        </p:nvSpPr>
        <p:spPr>
          <a:xfrm rot="3933158">
            <a:off x="192233" y="2479898"/>
            <a:ext cx="11501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Consistency</a:t>
            </a:r>
          </a:p>
        </p:txBody>
      </p:sp>
      <p:sp>
        <p:nvSpPr>
          <p:cNvPr id="111" name="TextBox 110"/>
          <p:cNvSpPr txBox="1"/>
          <p:nvPr/>
        </p:nvSpPr>
        <p:spPr>
          <a:xfrm rot="3933158">
            <a:off x="740147" y="2438029"/>
            <a:ext cx="12042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Conditioning</a:t>
            </a:r>
          </a:p>
        </p:txBody>
      </p:sp>
      <p:sp>
        <p:nvSpPr>
          <p:cNvPr id="114" name="Rectangle 113"/>
          <p:cNvSpPr/>
          <p:nvPr/>
        </p:nvSpPr>
        <p:spPr>
          <a:xfrm>
            <a:off x="7837582" y="3741961"/>
            <a:ext cx="1145891" cy="621136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accent1"/>
                </a:solidFill>
              </a:rPr>
              <a:t>Missed Free-Throws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6742261" y="1121198"/>
            <a:ext cx="7282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aseline="0" dirty="0">
                <a:solidFill>
                  <a:srgbClr val="004369"/>
                </a:solidFill>
              </a:rPr>
              <a:t>CAUSE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7500910" y="1121198"/>
            <a:ext cx="8362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aseline="0" dirty="0">
                <a:solidFill>
                  <a:srgbClr val="004369"/>
                </a:solidFill>
              </a:rPr>
              <a:t>EFFECT</a:t>
            </a:r>
          </a:p>
        </p:txBody>
      </p:sp>
      <p:sp>
        <p:nvSpPr>
          <p:cNvPr id="101" name="TextBox 100"/>
          <p:cNvSpPr txBox="1"/>
          <p:nvPr/>
        </p:nvSpPr>
        <p:spPr>
          <a:xfrm rot="18105494">
            <a:off x="331795" y="3426219"/>
            <a:ext cx="14261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Adjustment to Other Variables</a:t>
            </a:r>
          </a:p>
        </p:txBody>
      </p:sp>
      <p:sp>
        <p:nvSpPr>
          <p:cNvPr id="3" name="Rectangle 2"/>
          <p:cNvSpPr/>
          <p:nvPr/>
        </p:nvSpPr>
        <p:spPr>
          <a:xfrm rot="18152570">
            <a:off x="365993" y="3408821"/>
            <a:ext cx="1356371" cy="530424"/>
          </a:xfrm>
          <a:prstGeom prst="rect">
            <a:avLst/>
          </a:prstGeom>
          <a:noFill/>
          <a:ln w="317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 rot="17733958">
            <a:off x="927055" y="4859529"/>
            <a:ext cx="1115761" cy="530424"/>
          </a:xfrm>
          <a:prstGeom prst="rect">
            <a:avLst/>
          </a:prstGeom>
          <a:noFill/>
          <a:ln w="317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5526531" y="4464759"/>
            <a:ext cx="1199325" cy="530424"/>
          </a:xfrm>
          <a:prstGeom prst="rect">
            <a:avLst/>
          </a:prstGeom>
          <a:noFill/>
          <a:ln w="317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4832469" y="3245968"/>
            <a:ext cx="1518711" cy="380737"/>
          </a:xfrm>
          <a:prstGeom prst="rect">
            <a:avLst/>
          </a:prstGeom>
          <a:noFill/>
          <a:ln w="317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3886250" y="2521677"/>
            <a:ext cx="1298378" cy="308010"/>
          </a:xfrm>
          <a:prstGeom prst="rect">
            <a:avLst/>
          </a:prstGeom>
          <a:noFill/>
          <a:ln w="317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7615635" y="5428773"/>
            <a:ext cx="232322" cy="137151"/>
          </a:xfrm>
          <a:prstGeom prst="rect">
            <a:avLst/>
          </a:prstGeom>
          <a:noFill/>
          <a:ln w="317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5193336" y="2483249"/>
            <a:ext cx="449309" cy="365760"/>
          </a:xfrm>
          <a:prstGeom prst="rect">
            <a:avLst/>
          </a:prstGeom>
          <a:solidFill>
            <a:srgbClr val="FFFF00"/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accent1"/>
                </a:solidFill>
              </a:rPr>
              <a:t>MC</a:t>
            </a:r>
          </a:p>
        </p:txBody>
      </p:sp>
      <p:sp>
        <p:nvSpPr>
          <p:cNvPr id="86" name="Rectangle 85"/>
          <p:cNvSpPr/>
          <p:nvPr/>
        </p:nvSpPr>
        <p:spPr>
          <a:xfrm>
            <a:off x="6748245" y="4527698"/>
            <a:ext cx="449309" cy="365760"/>
          </a:xfrm>
          <a:prstGeom prst="rect">
            <a:avLst/>
          </a:prstGeom>
          <a:solidFill>
            <a:srgbClr val="FFFF00"/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accent1"/>
                </a:solidFill>
              </a:rPr>
              <a:t>MC</a:t>
            </a:r>
          </a:p>
        </p:txBody>
      </p:sp>
      <p:sp>
        <p:nvSpPr>
          <p:cNvPr id="87" name="Rectangle 86"/>
          <p:cNvSpPr/>
          <p:nvPr/>
        </p:nvSpPr>
        <p:spPr>
          <a:xfrm>
            <a:off x="7517208" y="5683084"/>
            <a:ext cx="402457" cy="269142"/>
          </a:xfrm>
          <a:prstGeom prst="rect">
            <a:avLst/>
          </a:prstGeom>
          <a:solidFill>
            <a:srgbClr val="FFFF00"/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dirty="0">
                <a:solidFill>
                  <a:schemeClr val="accent1"/>
                </a:solidFill>
              </a:rPr>
              <a:t>MC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837582" y="5397321"/>
            <a:ext cx="130641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aseline="0" dirty="0">
                <a:solidFill>
                  <a:srgbClr val="004369"/>
                </a:solidFill>
              </a:rPr>
              <a:t>Root Cause Contributor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7904817" y="5648378"/>
            <a:ext cx="8883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aseline="0" dirty="0">
                <a:solidFill>
                  <a:srgbClr val="004369"/>
                </a:solidFill>
              </a:rPr>
              <a:t>Mathematical Correlation</a:t>
            </a:r>
          </a:p>
        </p:txBody>
      </p:sp>
    </p:spTree>
    <p:extLst>
      <p:ext uri="{BB962C8B-B14F-4D97-AF65-F5344CB8AC3E}">
        <p14:creationId xmlns:p14="http://schemas.microsoft.com/office/powerpoint/2010/main" val="42601599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Time</a:t>
            </a:r>
          </a:p>
        </p:txBody>
      </p:sp>
      <p:sp>
        <p:nvSpPr>
          <p:cNvPr id="5" name="Arrow: Right 4"/>
          <p:cNvSpPr/>
          <p:nvPr/>
        </p:nvSpPr>
        <p:spPr>
          <a:xfrm>
            <a:off x="491705" y="3631721"/>
            <a:ext cx="6987396" cy="284672"/>
          </a:xfrm>
          <a:prstGeom prst="rightArrow">
            <a:avLst>
              <a:gd name="adj1" fmla="val 50000"/>
              <a:gd name="adj2" fmla="val 365151"/>
            </a:avLst>
          </a:prstGeom>
          <a:gradFill flip="none" rotWithShape="1">
            <a:gsLst>
              <a:gs pos="100000">
                <a:schemeClr val="accent3">
                  <a:lumMod val="40000"/>
                  <a:lumOff val="60000"/>
                </a:schemeClr>
              </a:gs>
              <a:gs pos="46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81154" y="1380227"/>
            <a:ext cx="1406106" cy="38818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475781" y="1380227"/>
            <a:ext cx="1406106" cy="38818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770408" y="1380227"/>
            <a:ext cx="1406106" cy="38818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81154" y="5779699"/>
            <a:ext cx="1406106" cy="38818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475781" y="5779699"/>
            <a:ext cx="1406106" cy="38818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770408" y="5779699"/>
            <a:ext cx="1406106" cy="38818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>
            <a:stCxn id="8" idx="2"/>
          </p:cNvCxnSpPr>
          <p:nvPr/>
        </p:nvCxnSpPr>
        <p:spPr>
          <a:xfrm>
            <a:off x="5473461" y="1768415"/>
            <a:ext cx="703053" cy="1923691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7556740" y="3127076"/>
            <a:ext cx="1419045" cy="129396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3178834" y="1768414"/>
            <a:ext cx="703053" cy="1923691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884207" y="1768413"/>
            <a:ext cx="703053" cy="1923691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1" idx="0"/>
          </p:cNvCxnSpPr>
          <p:nvPr/>
        </p:nvCxnSpPr>
        <p:spPr>
          <a:xfrm flipV="1">
            <a:off x="5473461" y="3847381"/>
            <a:ext cx="703053" cy="1932318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3178833" y="3847381"/>
            <a:ext cx="703053" cy="1932318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884205" y="3847381"/>
            <a:ext cx="703053" cy="1932318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181154" y="2242868"/>
            <a:ext cx="83676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508958" y="3200400"/>
            <a:ext cx="83676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2475781" y="2234242"/>
            <a:ext cx="83676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2864941" y="3200400"/>
            <a:ext cx="83676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5133688" y="3200400"/>
            <a:ext cx="83676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4770408" y="2234242"/>
            <a:ext cx="83676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5133687" y="4421038"/>
            <a:ext cx="83676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4770408" y="5395823"/>
            <a:ext cx="83676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2446559" y="5395823"/>
            <a:ext cx="83676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2760451" y="4421038"/>
            <a:ext cx="83676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508958" y="4421038"/>
            <a:ext cx="83676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181154" y="5395823"/>
            <a:ext cx="83676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7768088" y="2820836"/>
            <a:ext cx="14190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Effect (Y)</a:t>
            </a:r>
          </a:p>
        </p:txBody>
      </p:sp>
    </p:spTree>
    <p:extLst>
      <p:ext uri="{BB962C8B-B14F-4D97-AF65-F5344CB8AC3E}">
        <p14:creationId xmlns:p14="http://schemas.microsoft.com/office/powerpoint/2010/main" val="3472510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8488" y="1682750"/>
            <a:ext cx="7772400" cy="438150"/>
          </a:xfrm>
        </p:spPr>
        <p:txBody>
          <a:bodyPr/>
          <a:lstStyle/>
          <a:p>
            <a:pPr>
              <a:defRPr/>
            </a:pPr>
            <a:r>
              <a:rPr lang="en-US" dirty="0"/>
              <a:t>Thank You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What is it?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19"/>
          </p:nvPr>
        </p:nvSpPr>
        <p:spPr/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AKA – FISHBONE DIAGRAM</a:t>
            </a:r>
          </a:p>
          <a:p>
            <a:r>
              <a:rPr lang="en-US" dirty="0">
                <a:latin typeface="Century Gothic" panose="020B0502020202020204" pitchFamily="34" charset="0"/>
              </a:rPr>
              <a:t>CREATED BY DR. KAORU ISHIKAWA</a:t>
            </a:r>
          </a:p>
          <a:p>
            <a:pPr lvl="1"/>
            <a:r>
              <a:rPr lang="en-US" dirty="0">
                <a:latin typeface="Century Gothic" panose="020B0502020202020204" pitchFamily="34" charset="0"/>
              </a:rPr>
              <a:t>Japanese QC statistician in the 1960’s</a:t>
            </a:r>
          </a:p>
          <a:p>
            <a:r>
              <a:rPr lang="en-US" dirty="0">
                <a:latin typeface="Century Gothic" panose="020B0502020202020204" pitchFamily="34" charset="0"/>
              </a:rPr>
              <a:t>QUALITY IMPROVEMENT TOOL</a:t>
            </a:r>
          </a:p>
          <a:p>
            <a:r>
              <a:rPr lang="en-US" dirty="0">
                <a:latin typeface="Century Gothic" panose="020B0502020202020204" pitchFamily="34" charset="0"/>
              </a:rPr>
              <a:t>CAUSE-AND-EFFECT DIAGRAM</a:t>
            </a:r>
          </a:p>
          <a:p>
            <a:r>
              <a:rPr lang="en-US" dirty="0">
                <a:latin typeface="Century Gothic" panose="020B0502020202020204" pitchFamily="34" charset="0"/>
              </a:rPr>
              <a:t>PROBLEM SOLVING TOOL</a:t>
            </a:r>
          </a:p>
          <a:p>
            <a:pPr lvl="1"/>
            <a:r>
              <a:rPr lang="en-US" dirty="0">
                <a:latin typeface="Century Gothic" panose="020B0502020202020204" pitchFamily="34" charset="0"/>
              </a:rPr>
              <a:t>Systematic way</a:t>
            </a:r>
          </a:p>
          <a:p>
            <a:pPr lvl="1"/>
            <a:r>
              <a:rPr lang="en-US" dirty="0">
                <a:latin typeface="Century Gothic" panose="020B0502020202020204" pitchFamily="34" charset="0"/>
              </a:rPr>
              <a:t>Big / High Level Problems</a:t>
            </a:r>
          </a:p>
          <a:p>
            <a:pPr lvl="1"/>
            <a:r>
              <a:rPr lang="en-US" dirty="0">
                <a:latin typeface="Century Gothic" panose="020B0502020202020204" pitchFamily="34" charset="0"/>
              </a:rPr>
              <a:t>Behavioral as well as Technical</a:t>
            </a:r>
          </a:p>
          <a:p>
            <a:pPr lvl="1"/>
            <a:r>
              <a:rPr lang="en-US" dirty="0">
                <a:latin typeface="Century Gothic" panose="020B0502020202020204" pitchFamily="34" charset="0"/>
              </a:rPr>
              <a:t>Also used for smaller problems.</a:t>
            </a:r>
          </a:p>
        </p:txBody>
      </p:sp>
    </p:spTree>
    <p:extLst>
      <p:ext uri="{BB962C8B-B14F-4D97-AF65-F5344CB8AC3E}">
        <p14:creationId xmlns:p14="http://schemas.microsoft.com/office/powerpoint/2010/main" val="359277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Looks Like…</a:t>
            </a:r>
          </a:p>
        </p:txBody>
      </p:sp>
      <p:sp>
        <p:nvSpPr>
          <p:cNvPr id="4" name="Rectangle 3"/>
          <p:cNvSpPr/>
          <p:nvPr/>
        </p:nvSpPr>
        <p:spPr>
          <a:xfrm>
            <a:off x="840258" y="1995574"/>
            <a:ext cx="1632815" cy="401025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840258" y="4573219"/>
            <a:ext cx="1632815" cy="401025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2929895" y="4573219"/>
            <a:ext cx="1632815" cy="401025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4945032" y="4573219"/>
            <a:ext cx="1632815" cy="401025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4945032" y="1995574"/>
            <a:ext cx="1632815" cy="401025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2929895" y="1995574"/>
            <a:ext cx="1632815" cy="401025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954842" y="3532836"/>
            <a:ext cx="6187507" cy="1588"/>
          </a:xfrm>
          <a:prstGeom prst="straightConnector1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7495669" y="3170003"/>
            <a:ext cx="1432293" cy="744761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2" name="Straight Arrow Connector 11"/>
          <p:cNvCxnSpPr>
            <a:stCxn id="8" idx="2"/>
          </p:cNvCxnSpPr>
          <p:nvPr/>
        </p:nvCxnSpPr>
        <p:spPr>
          <a:xfrm rot="16200000" flipH="1">
            <a:off x="5601525" y="2556513"/>
            <a:ext cx="1136236" cy="816407"/>
          </a:xfrm>
          <a:prstGeom prst="straightConnector1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4" idx="2"/>
          </p:cNvCxnSpPr>
          <p:nvPr/>
        </p:nvCxnSpPr>
        <p:spPr>
          <a:xfrm rot="16200000" flipH="1">
            <a:off x="1558827" y="2494437"/>
            <a:ext cx="1136236" cy="940559"/>
          </a:xfrm>
          <a:prstGeom prst="straightConnector1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9" idx="2"/>
          </p:cNvCxnSpPr>
          <p:nvPr/>
        </p:nvCxnSpPr>
        <p:spPr>
          <a:xfrm rot="16200000" flipH="1">
            <a:off x="3667740" y="2475162"/>
            <a:ext cx="1136236" cy="979110"/>
          </a:xfrm>
          <a:prstGeom prst="straightConnector1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7" idx="0"/>
          </p:cNvCxnSpPr>
          <p:nvPr/>
        </p:nvCxnSpPr>
        <p:spPr>
          <a:xfrm rot="5400000" flipH="1" flipV="1">
            <a:off x="5649451" y="3644824"/>
            <a:ext cx="1040385" cy="816407"/>
          </a:xfrm>
          <a:prstGeom prst="straightConnector1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6" idx="0"/>
          </p:cNvCxnSpPr>
          <p:nvPr/>
        </p:nvCxnSpPr>
        <p:spPr>
          <a:xfrm rot="5400000" flipH="1" flipV="1">
            <a:off x="3716461" y="3564267"/>
            <a:ext cx="1038795" cy="979110"/>
          </a:xfrm>
          <a:prstGeom prst="straightConnector1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5" idx="0"/>
          </p:cNvCxnSpPr>
          <p:nvPr/>
        </p:nvCxnSpPr>
        <p:spPr>
          <a:xfrm rot="5400000" flipH="1" flipV="1">
            <a:off x="1607548" y="3583543"/>
            <a:ext cx="1038795" cy="940559"/>
          </a:xfrm>
          <a:prstGeom prst="straightConnector1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01563" y="1632743"/>
            <a:ext cx="6540786" cy="1588"/>
          </a:xfrm>
          <a:prstGeom prst="line">
            <a:avLst/>
          </a:prstGeom>
          <a:ln w="19050" cmpd="sng">
            <a:solidFill>
              <a:schemeClr val="accent2">
                <a:lumMod val="60000"/>
                <a:lumOff val="40000"/>
              </a:schemeClr>
            </a:solidFill>
            <a:prstDash val="solid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266502" y="1632743"/>
            <a:ext cx="1661460" cy="1588"/>
          </a:xfrm>
          <a:prstGeom prst="line">
            <a:avLst/>
          </a:prstGeom>
          <a:ln w="19050" cmpd="sng">
            <a:solidFill>
              <a:schemeClr val="accent2">
                <a:lumMod val="60000"/>
                <a:lumOff val="40000"/>
              </a:schemeClr>
            </a:solidFill>
            <a:prstDash val="solid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5411807" y="3300969"/>
            <a:ext cx="3556606" cy="1588"/>
          </a:xfrm>
          <a:prstGeom prst="line">
            <a:avLst/>
          </a:prstGeom>
          <a:ln w="19050" cmpd="sng">
            <a:solidFill>
              <a:schemeClr val="accent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365808" y="1206383"/>
            <a:ext cx="1024639" cy="3795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entury Gothic" panose="020B0502020202020204" pitchFamily="34" charset="0"/>
              </a:rPr>
              <a:t>CAUSE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789384" y="1200078"/>
            <a:ext cx="968535" cy="3795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entury Gothic" panose="020B0502020202020204" pitchFamily="34" charset="0"/>
              </a:rPr>
              <a:t>EFFECT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589009" y="4085044"/>
            <a:ext cx="1276310" cy="6668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  <a:latin typeface="Century Gothic" panose="020B0502020202020204" pitchFamily="34" charset="0"/>
              </a:rPr>
              <a:t>The </a:t>
            </a:r>
          </a:p>
          <a:p>
            <a:pPr algn="ctr"/>
            <a:r>
              <a:rPr lang="en-GB" sz="2800" dirty="0">
                <a:solidFill>
                  <a:schemeClr val="accent1"/>
                </a:solidFill>
                <a:latin typeface="Century Gothic" panose="020B0502020202020204" pitchFamily="34" charset="0"/>
              </a:rPr>
              <a:t>PROBLEM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1527780" y="3170003"/>
            <a:ext cx="792535" cy="1588"/>
          </a:xfrm>
          <a:prstGeom prst="straightConnector1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1141061" y="2767392"/>
            <a:ext cx="792535" cy="1588"/>
          </a:xfrm>
          <a:prstGeom prst="straightConnector1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3650812" y="3171591"/>
            <a:ext cx="792535" cy="1588"/>
          </a:xfrm>
          <a:prstGeom prst="straightConnector1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5365171" y="4104141"/>
            <a:ext cx="792535" cy="1588"/>
          </a:xfrm>
          <a:prstGeom prst="straightConnector1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3254545" y="4250053"/>
            <a:ext cx="792535" cy="1588"/>
          </a:xfrm>
          <a:prstGeom prst="straightConnector1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3531857" y="3933591"/>
            <a:ext cx="792535" cy="1588"/>
          </a:xfrm>
          <a:prstGeom prst="straightConnector1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3254544" y="2765804"/>
            <a:ext cx="792535" cy="1588"/>
          </a:xfrm>
          <a:prstGeom prst="straightConnector1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1131512" y="4251641"/>
            <a:ext cx="792535" cy="1588"/>
          </a:xfrm>
          <a:prstGeom prst="straightConnector1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1445861" y="3913176"/>
            <a:ext cx="792535" cy="1588"/>
          </a:xfrm>
          <a:prstGeom prst="straightConnector1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5525745" y="3168415"/>
            <a:ext cx="792535" cy="1588"/>
          </a:xfrm>
          <a:prstGeom prst="straightConnector1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5167673" y="2683048"/>
            <a:ext cx="792535" cy="1588"/>
          </a:xfrm>
          <a:prstGeom prst="straightConnector1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5525745" y="2768980"/>
            <a:ext cx="434463" cy="401023"/>
          </a:xfrm>
          <a:prstGeom prst="straightConnector1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5365171" y="4105729"/>
            <a:ext cx="396268" cy="276898"/>
          </a:xfrm>
          <a:prstGeom prst="straightConnector1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5643236" y="3894078"/>
            <a:ext cx="240580" cy="190966"/>
          </a:xfrm>
          <a:prstGeom prst="straightConnector1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581163" y="3911784"/>
            <a:ext cx="774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Primary </a:t>
            </a:r>
          </a:p>
          <a:p>
            <a: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Cause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072524" y="3542729"/>
            <a:ext cx="995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Secondary</a:t>
            </a:r>
          </a:p>
          <a:p>
            <a: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Cause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081289" y="5413834"/>
            <a:ext cx="1465466" cy="3795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entury Gothic" panose="020B0502020202020204" pitchFamily="34" charset="0"/>
              </a:rPr>
              <a:t>Categories</a:t>
            </a:r>
          </a:p>
        </p:txBody>
      </p:sp>
      <p:cxnSp>
        <p:nvCxnSpPr>
          <p:cNvPr id="41" name="Curved Connector 67"/>
          <p:cNvCxnSpPr>
            <a:stCxn id="40" idx="1"/>
            <a:endCxn id="5" idx="2"/>
          </p:cNvCxnSpPr>
          <p:nvPr/>
        </p:nvCxnSpPr>
        <p:spPr>
          <a:xfrm rot="10800000">
            <a:off x="1656667" y="4974244"/>
            <a:ext cx="424623" cy="629386"/>
          </a:xfrm>
          <a:prstGeom prst="curvedConnector2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hape 70"/>
          <p:cNvCxnSpPr>
            <a:stCxn id="40" idx="3"/>
            <a:endCxn id="6" idx="2"/>
          </p:cNvCxnSpPr>
          <p:nvPr/>
        </p:nvCxnSpPr>
        <p:spPr>
          <a:xfrm flipV="1">
            <a:off x="3546755" y="4974244"/>
            <a:ext cx="199548" cy="629386"/>
          </a:xfrm>
          <a:prstGeom prst="curvedConnector2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7626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38" grpId="0"/>
      <p:bldP spid="39" grpId="0"/>
      <p:bldP spid="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Called Fishbone because…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526" y="1403639"/>
            <a:ext cx="7727461" cy="48694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79583" y="5873003"/>
            <a:ext cx="397734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aseline="0" dirty="0">
                <a:solidFill>
                  <a:srgbClr val="004369"/>
                </a:solidFill>
              </a:rPr>
              <a:t>Looks a bit like the fish’s skeleton</a:t>
            </a:r>
          </a:p>
        </p:txBody>
      </p:sp>
    </p:spTree>
    <p:extLst>
      <p:ext uri="{BB962C8B-B14F-4D97-AF65-F5344CB8AC3E}">
        <p14:creationId xmlns:p14="http://schemas.microsoft.com/office/powerpoint/2010/main" val="1305705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Purpose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9"/>
          </p:nvPr>
        </p:nvSpPr>
        <p:spPr/>
        <p:txBody>
          <a:bodyPr/>
          <a:lstStyle/>
          <a:p>
            <a:r>
              <a:rPr lang="en-US" sz="1400" dirty="0">
                <a:latin typeface="Century Gothic" panose="020B0502020202020204" pitchFamily="34" charset="0"/>
              </a:rPr>
              <a:t>Cause and Effect Analysis is used to identify the causes, factors, and sources of variation that lead to a specific results, event, or defect in a process or product</a:t>
            </a:r>
          </a:p>
          <a:p>
            <a:pPr lvl="2"/>
            <a:r>
              <a:rPr lang="en-US" sz="1400" dirty="0">
                <a:latin typeface="Century Gothic" panose="020B0502020202020204" pitchFamily="34" charset="0"/>
              </a:rPr>
              <a:t>(</a:t>
            </a:r>
            <a:r>
              <a:rPr lang="en-US" sz="1400" i="1" dirty="0">
                <a:latin typeface="Century Gothic" panose="020B0502020202020204" pitchFamily="34" charset="0"/>
              </a:rPr>
              <a:t>Identify what is causing a performance problem</a:t>
            </a:r>
            <a:r>
              <a:rPr lang="en-US" sz="1400" dirty="0">
                <a:latin typeface="Century Gothic" panose="020B0502020202020204" pitchFamily="34" charset="0"/>
              </a:rPr>
              <a:t>)</a:t>
            </a:r>
          </a:p>
          <a:p>
            <a:pPr lvl="2"/>
            <a:endParaRPr lang="en-US" sz="1400" dirty="0">
              <a:latin typeface="Century Gothic" panose="020B0502020202020204" pitchFamily="34" charset="0"/>
            </a:endParaRPr>
          </a:p>
          <a:p>
            <a:r>
              <a:rPr lang="en-US" sz="1400" dirty="0">
                <a:latin typeface="Century Gothic" panose="020B0502020202020204" pitchFamily="34" charset="0"/>
              </a:rPr>
              <a:t>Grouping into categories (branches), helps organize and identify potential causes</a:t>
            </a:r>
          </a:p>
          <a:p>
            <a:endParaRPr lang="en-US" sz="1400" dirty="0">
              <a:latin typeface="Century Gothic" panose="020B0502020202020204" pitchFamily="34" charset="0"/>
            </a:endParaRPr>
          </a:p>
          <a:p>
            <a:r>
              <a:rPr lang="en-US" sz="1400" dirty="0">
                <a:latin typeface="Century Gothic" panose="020B0502020202020204" pitchFamily="34" charset="0"/>
              </a:rPr>
              <a:t>Graphically displays relationship  between causes and their effect.</a:t>
            </a:r>
          </a:p>
          <a:p>
            <a:endParaRPr lang="en-US" sz="1400" dirty="0">
              <a:latin typeface="Century Gothic" panose="020B0502020202020204" pitchFamily="34" charset="0"/>
            </a:endParaRPr>
          </a:p>
          <a:p>
            <a:r>
              <a:rPr lang="en-US" sz="1400" dirty="0">
                <a:latin typeface="Century Gothic" panose="020B0502020202020204" pitchFamily="34" charset="0"/>
              </a:rPr>
              <a:t>Tool that is used along with 5 why and Brainstorming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476" y="3741490"/>
            <a:ext cx="1737357" cy="23195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40" r="13578"/>
          <a:stretch/>
        </p:blipFill>
        <p:spPr>
          <a:xfrm>
            <a:off x="805343" y="4112440"/>
            <a:ext cx="3137483" cy="21499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5005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>
                <a:solidFill>
                  <a:schemeClr val="accent1"/>
                </a:solidFill>
                <a:latin typeface="Century Gothic" panose="020B0502020202020204" pitchFamily="34" charset="0"/>
              </a:rPr>
              <a:t>ADVANTAGES</a:t>
            </a:r>
          </a:p>
          <a:p>
            <a:pPr>
              <a:spcBef>
                <a:spcPts val="300"/>
              </a:spcBef>
            </a:pPr>
            <a:r>
              <a:rPr lang="en-US" sz="1400" dirty="0">
                <a:latin typeface="Century Gothic" panose="020B0502020202020204" pitchFamily="34" charset="0"/>
              </a:rPr>
              <a:t>Permits a thoughtful analysis that avoids overlooking any possible root causes for a need.</a:t>
            </a:r>
          </a:p>
          <a:p>
            <a:pPr>
              <a:spcBef>
                <a:spcPts val="300"/>
              </a:spcBef>
            </a:pPr>
            <a:endParaRPr lang="en-US" sz="1400" dirty="0">
              <a:latin typeface="Century Gothic" panose="020B0502020202020204" pitchFamily="34" charset="0"/>
            </a:endParaRPr>
          </a:p>
          <a:p>
            <a:pPr>
              <a:spcBef>
                <a:spcPts val="300"/>
              </a:spcBef>
            </a:pPr>
            <a:r>
              <a:rPr lang="en-US" sz="1400" dirty="0">
                <a:latin typeface="Century Gothic" panose="020B0502020202020204" pitchFamily="34" charset="0"/>
              </a:rPr>
              <a:t>Easy to implement and creates an </a:t>
            </a:r>
            <a:r>
              <a:rPr lang="en-US" sz="1400" b="1" dirty="0">
                <a:latin typeface="Century Gothic" panose="020B0502020202020204" pitchFamily="34" charset="0"/>
              </a:rPr>
              <a:t>easy-to-understand visual representation of</a:t>
            </a:r>
            <a:r>
              <a:rPr lang="en-US" sz="1400" dirty="0">
                <a:latin typeface="Century Gothic" panose="020B0502020202020204" pitchFamily="34" charset="0"/>
              </a:rPr>
              <a:t> the causes, categories of causes, and the need.</a:t>
            </a:r>
          </a:p>
          <a:p>
            <a:pPr>
              <a:spcBef>
                <a:spcPts val="300"/>
              </a:spcBef>
            </a:pPr>
            <a:endParaRPr lang="en-US" sz="1400" dirty="0">
              <a:latin typeface="Century Gothic" panose="020B0502020202020204" pitchFamily="34" charset="0"/>
            </a:endParaRPr>
          </a:p>
          <a:p>
            <a:pPr>
              <a:spcBef>
                <a:spcPts val="300"/>
              </a:spcBef>
            </a:pPr>
            <a:r>
              <a:rPr lang="en-US" sz="1400" dirty="0">
                <a:latin typeface="Century Gothic" panose="020B0502020202020204" pitchFamily="34" charset="0"/>
              </a:rPr>
              <a:t>Focuses the group on the </a:t>
            </a:r>
            <a:r>
              <a:rPr lang="en-US" sz="1400" b="1" dirty="0">
                <a:latin typeface="Century Gothic" panose="020B0502020202020204" pitchFamily="34" charset="0"/>
              </a:rPr>
              <a:t>“big picture” as to possible causes</a:t>
            </a:r>
            <a:r>
              <a:rPr lang="en-US" sz="1400" dirty="0">
                <a:latin typeface="Century Gothic" panose="020B0502020202020204" pitchFamily="34" charset="0"/>
              </a:rPr>
              <a:t> or influencing factors of the problem/need</a:t>
            </a:r>
          </a:p>
          <a:p>
            <a:pPr>
              <a:spcBef>
                <a:spcPts val="300"/>
              </a:spcBef>
            </a:pPr>
            <a:endParaRPr lang="en-US" sz="1400" dirty="0">
              <a:latin typeface="Century Gothic" panose="020B0502020202020204" pitchFamily="34" charset="0"/>
            </a:endParaRPr>
          </a:p>
          <a:p>
            <a:pPr>
              <a:spcBef>
                <a:spcPts val="300"/>
              </a:spcBef>
            </a:pPr>
            <a:r>
              <a:rPr lang="en-US" sz="1400" dirty="0">
                <a:latin typeface="Century Gothic" panose="020B0502020202020204" pitchFamily="34" charset="0"/>
              </a:rPr>
              <a:t>Even after the need has been addressed, the fishbone diagram shows areas of weakness that </a:t>
            </a:r>
            <a:r>
              <a:rPr lang="en-US" sz="1400" b="1" dirty="0">
                <a:latin typeface="Century Gothic" panose="020B0502020202020204" pitchFamily="34" charset="0"/>
              </a:rPr>
              <a:t>can be rectified before causing more sustained difficulties.</a:t>
            </a:r>
            <a:endParaRPr lang="en-US" sz="1400" dirty="0">
              <a:latin typeface="Century Gothic" panose="020B050202020202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5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>
                <a:solidFill>
                  <a:schemeClr val="accent1"/>
                </a:solidFill>
                <a:latin typeface="Century Gothic" panose="020B0502020202020204" pitchFamily="34" charset="0"/>
              </a:rPr>
              <a:t>DISADVANTAGES</a:t>
            </a:r>
          </a:p>
          <a:p>
            <a:r>
              <a:rPr lang="en-US" dirty="0">
                <a:latin typeface="Century Gothic" panose="020B0502020202020204" pitchFamily="34" charset="0"/>
              </a:rPr>
              <a:t>Can make it difficult to represent the truly </a:t>
            </a:r>
            <a:r>
              <a:rPr lang="en-US" b="1" dirty="0">
                <a:latin typeface="Century Gothic" panose="020B0502020202020204" pitchFamily="34" charset="0"/>
              </a:rPr>
              <a:t>interrelated nature of problems</a:t>
            </a:r>
            <a:r>
              <a:rPr lang="en-US" dirty="0">
                <a:latin typeface="Century Gothic" panose="020B0502020202020204" pitchFamily="34" charset="0"/>
              </a:rPr>
              <a:t> and causes in some very complex situations.</a:t>
            </a:r>
          </a:p>
          <a:p>
            <a:pPr>
              <a:spcBef>
                <a:spcPts val="300"/>
              </a:spcBef>
            </a:pPr>
            <a:endParaRPr lang="en-US" dirty="0">
              <a:latin typeface="Century Gothic" panose="020B0502020202020204" pitchFamily="34" charset="0"/>
            </a:endParaRPr>
          </a:p>
          <a:p>
            <a:r>
              <a:rPr lang="en-US" dirty="0">
                <a:latin typeface="Century Gothic" panose="020B0502020202020204" pitchFamily="34" charset="0"/>
              </a:rPr>
              <a:t>If not given enough </a:t>
            </a:r>
            <a:r>
              <a:rPr lang="en-US" b="1" dirty="0">
                <a:latin typeface="Century Gothic" panose="020B0502020202020204" pitchFamily="34" charset="0"/>
              </a:rPr>
              <a:t>space</a:t>
            </a:r>
            <a:r>
              <a:rPr lang="en-US" dirty="0">
                <a:latin typeface="Century Gothic" panose="020B0502020202020204" pitchFamily="34" charset="0"/>
              </a:rPr>
              <a:t> to draw fishbone, you may find you are not able to explore the cause and effect relationships in as much detail as you would like to.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Advantages / Disadvantages</a:t>
            </a:r>
          </a:p>
        </p:txBody>
      </p:sp>
    </p:spTree>
    <p:extLst>
      <p:ext uri="{BB962C8B-B14F-4D97-AF65-F5344CB8AC3E}">
        <p14:creationId xmlns:p14="http://schemas.microsoft.com/office/powerpoint/2010/main" val="5967251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How to use it?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9"/>
          </p:nvPr>
        </p:nvSpPr>
        <p:spPr/>
        <p:txBody>
          <a:bodyPr/>
          <a:lstStyle/>
          <a:p>
            <a:r>
              <a:rPr lang="en-US" sz="20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Define</a:t>
            </a:r>
            <a:r>
              <a:rPr lang="en-US" sz="2000" dirty="0">
                <a:solidFill>
                  <a:schemeClr val="accent1"/>
                </a:solidFill>
                <a:latin typeface="Century Gothic" panose="020B0502020202020204" pitchFamily="34" charset="0"/>
              </a:rPr>
              <a:t> the </a:t>
            </a:r>
            <a:r>
              <a:rPr lang="en-US" sz="20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effect</a:t>
            </a:r>
            <a:r>
              <a:rPr lang="en-US" sz="2000" dirty="0">
                <a:solidFill>
                  <a:schemeClr val="accent1"/>
                </a:solidFill>
                <a:latin typeface="Century Gothic" panose="020B0502020202020204" pitchFamily="34" charset="0"/>
              </a:rPr>
              <a:t>. Be specific about the problem</a:t>
            </a:r>
          </a:p>
          <a:p>
            <a:endParaRPr lang="en-US" dirty="0">
              <a:latin typeface="Century Gothic" panose="020B0502020202020204" pitchFamily="34" charset="0"/>
            </a:endParaRPr>
          </a:p>
          <a:p>
            <a:r>
              <a:rPr lang="en-US" sz="20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Choose</a:t>
            </a:r>
            <a:r>
              <a:rPr lang="en-US" sz="2000" dirty="0">
                <a:solidFill>
                  <a:schemeClr val="accent1"/>
                </a:solidFill>
                <a:latin typeface="Century Gothic" panose="020B0502020202020204" pitchFamily="34" charset="0"/>
              </a:rPr>
              <a:t> the </a:t>
            </a:r>
            <a:r>
              <a:rPr lang="en-US" sz="20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categories</a:t>
            </a:r>
            <a:endParaRPr lang="en-US" sz="20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lvl="2">
              <a:buFont typeface="Arial" panose="020B0604020202020204" pitchFamily="34" charset="0"/>
              <a:buChar char="-"/>
            </a:pPr>
            <a:r>
              <a:rPr lang="en-US" dirty="0">
                <a:latin typeface="Century Gothic" panose="020B0502020202020204" pitchFamily="34" charset="0"/>
              </a:rPr>
              <a:t>Most common set </a:t>
            </a:r>
            <a:r>
              <a:rPr lang="en-US" dirty="0">
                <a:latin typeface="Century Gothic" panose="020B0502020202020204" pitchFamily="34" charset="0"/>
                <a:sym typeface="Wingdings" panose="05000000000000000000" pitchFamily="2" charset="2"/>
              </a:rPr>
              <a:t> Man (People); Machine (Equipment); Process (Method); Material; Environment; Management</a:t>
            </a:r>
          </a:p>
          <a:p>
            <a:endParaRPr lang="en-US" dirty="0"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r>
              <a:rPr lang="en-US" sz="2000" b="1" dirty="0">
                <a:solidFill>
                  <a:schemeClr val="accent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Brainstorming</a:t>
            </a:r>
            <a:r>
              <a:rPr lang="en-US" sz="2000" dirty="0">
                <a:solidFill>
                  <a:schemeClr val="accent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 possible causes</a:t>
            </a:r>
          </a:p>
          <a:p>
            <a:pPr lvl="2">
              <a:buFont typeface="Arial" panose="020B0604020202020204" pitchFamily="34" charset="0"/>
              <a:buChar char="-"/>
            </a:pPr>
            <a:r>
              <a:rPr lang="en-US" dirty="0">
                <a:latin typeface="Century Gothic" panose="020B0502020202020204" pitchFamily="34" charset="0"/>
                <a:sym typeface="Wingdings" panose="05000000000000000000" pitchFamily="2" charset="2"/>
              </a:rPr>
              <a:t>Ask Why?</a:t>
            </a:r>
          </a:p>
          <a:p>
            <a:pPr lvl="2">
              <a:buFont typeface="Arial" panose="020B0604020202020204" pitchFamily="34" charset="0"/>
              <a:buChar char="-"/>
            </a:pPr>
            <a:r>
              <a:rPr lang="en-US" dirty="0">
                <a:latin typeface="Century Gothic" panose="020B0502020202020204" pitchFamily="34" charset="0"/>
                <a:sym typeface="Wingdings" panose="05000000000000000000" pitchFamily="2" charset="2"/>
              </a:rPr>
              <a:t>And Why Else?...</a:t>
            </a:r>
          </a:p>
          <a:p>
            <a:pPr lvl="2">
              <a:buFont typeface="Arial" panose="020B0604020202020204" pitchFamily="34" charset="0"/>
              <a:buChar char="-"/>
            </a:pPr>
            <a:r>
              <a:rPr lang="en-US" dirty="0">
                <a:latin typeface="Century Gothic" panose="020B0502020202020204" pitchFamily="34" charset="0"/>
                <a:sym typeface="Wingdings" panose="05000000000000000000" pitchFamily="2" charset="2"/>
              </a:rPr>
              <a:t>Using diagram helps broaden and focus thinking</a:t>
            </a:r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26218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Causes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9"/>
          </p:nvPr>
        </p:nvSpPr>
        <p:spPr/>
        <p:txBody>
          <a:bodyPr/>
          <a:lstStyle/>
          <a:p>
            <a:r>
              <a:rPr lang="en-US" sz="2000" dirty="0">
                <a:solidFill>
                  <a:schemeClr val="accent1"/>
                </a:solidFill>
              </a:rPr>
              <a:t>Don’t forget that there are multiple causes.</a:t>
            </a:r>
          </a:p>
          <a:p>
            <a:endParaRPr lang="en-US" dirty="0">
              <a:solidFill>
                <a:schemeClr val="accent1"/>
              </a:solidFill>
            </a:endParaRPr>
          </a:p>
          <a:p>
            <a:pPr lvl="2"/>
            <a:r>
              <a:rPr lang="en-US" b="1" dirty="0">
                <a:solidFill>
                  <a:schemeClr val="accent1"/>
                </a:solidFill>
              </a:rPr>
              <a:t>Primary</a:t>
            </a:r>
            <a:r>
              <a:rPr lang="en-US" dirty="0"/>
              <a:t> Cause </a:t>
            </a:r>
            <a:r>
              <a:rPr lang="en-US" dirty="0">
                <a:sym typeface="Wingdings" panose="05000000000000000000" pitchFamily="2" charset="2"/>
              </a:rPr>
              <a:t> leads directly to the effect</a:t>
            </a:r>
          </a:p>
          <a:p>
            <a:pPr lvl="2"/>
            <a:endParaRPr lang="en-US" dirty="0">
              <a:sym typeface="Wingdings" panose="05000000000000000000" pitchFamily="2" charset="2"/>
            </a:endParaRPr>
          </a:p>
          <a:p>
            <a:pPr lvl="2"/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Secondary</a:t>
            </a:r>
            <a:r>
              <a:rPr lang="en-US" b="1" dirty="0">
                <a:sym typeface="Wingdings" panose="05000000000000000000" pitchFamily="2" charset="2"/>
              </a:rPr>
              <a:t> </a:t>
            </a:r>
            <a:r>
              <a:rPr lang="en-US" dirty="0">
                <a:sym typeface="Wingdings" panose="05000000000000000000" pitchFamily="2" charset="2"/>
              </a:rPr>
              <a:t>Cause  leads to primary, but does not directly cause and effect</a:t>
            </a:r>
            <a:endParaRPr lang="en-US" b="1" dirty="0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1597679" y="4671717"/>
            <a:ext cx="5146136" cy="240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877823" y="4328548"/>
            <a:ext cx="1643399" cy="58477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Light bulbs burn</a:t>
            </a:r>
          </a:p>
          <a:p>
            <a:r>
              <a:rPr lang="en-GB" dirty="0">
                <a:solidFill>
                  <a:schemeClr val="bg1"/>
                </a:solidFill>
              </a:rPr>
              <a:t>out prematurely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 rot="16200000" flipH="1">
            <a:off x="4952749" y="3796669"/>
            <a:ext cx="940069" cy="7700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16200000" flipH="1">
            <a:off x="1705056" y="3816671"/>
            <a:ext cx="940069" cy="7700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16200000" flipH="1">
            <a:off x="3357497" y="3816671"/>
            <a:ext cx="940069" cy="7700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715284" y="3342312"/>
            <a:ext cx="583814" cy="338554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Man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27227" y="3362315"/>
            <a:ext cx="958917" cy="338554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Machine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327591" y="3362315"/>
            <a:ext cx="914033" cy="338554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Material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345284" y="5609976"/>
            <a:ext cx="1382110" cy="338554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Management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697227" y="5609977"/>
            <a:ext cx="1335622" cy="338554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Environment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327591" y="5609977"/>
            <a:ext cx="869149" cy="338554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Method</a:t>
            </a:r>
          </a:p>
        </p:txBody>
      </p:sp>
      <p:cxnSp>
        <p:nvCxnSpPr>
          <p:cNvPr id="38" name="Straight Arrow Connector 37"/>
          <p:cNvCxnSpPr/>
          <p:nvPr/>
        </p:nvCxnSpPr>
        <p:spPr>
          <a:xfrm rot="5400000" flipH="1" flipV="1">
            <a:off x="4955149" y="4739148"/>
            <a:ext cx="940069" cy="7700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rot="5400000" flipH="1" flipV="1">
            <a:off x="1707456" y="4759150"/>
            <a:ext cx="940069" cy="7700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rot="5400000" flipH="1" flipV="1">
            <a:off x="3319897" y="4759150"/>
            <a:ext cx="940069" cy="7700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rot="16200000" flipH="1" flipV="1">
            <a:off x="5479079" y="3670092"/>
            <a:ext cx="307775" cy="5276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4887769" y="4039422"/>
            <a:ext cx="534581" cy="2107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 rot="1260616">
            <a:off x="4690555" y="4121935"/>
            <a:ext cx="699230" cy="2564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throwing</a:t>
            </a:r>
          </a:p>
        </p:txBody>
      </p:sp>
      <p:cxnSp>
        <p:nvCxnSpPr>
          <p:cNvPr id="44" name="Straight Arrow Connector 43"/>
          <p:cNvCxnSpPr/>
          <p:nvPr/>
        </p:nvCxnSpPr>
        <p:spPr>
          <a:xfrm rot="16200000" flipH="1">
            <a:off x="5359652" y="3697584"/>
            <a:ext cx="386458" cy="1298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5422350" y="3261485"/>
            <a:ext cx="1085554" cy="2564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Slippery hands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809355" y="3627942"/>
            <a:ext cx="736099" cy="2564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Dropping</a:t>
            </a:r>
          </a:p>
        </p:txBody>
      </p:sp>
      <p:cxnSp>
        <p:nvCxnSpPr>
          <p:cNvPr id="47" name="Straight Arrow Connector 46"/>
          <p:cNvCxnSpPr/>
          <p:nvPr/>
        </p:nvCxnSpPr>
        <p:spPr>
          <a:xfrm rot="10800000">
            <a:off x="5527975" y="3995725"/>
            <a:ext cx="299043" cy="2944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5658136" y="4174659"/>
            <a:ext cx="887487" cy="2564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roll off table</a:t>
            </a:r>
          </a:p>
        </p:txBody>
      </p:sp>
    </p:spTree>
    <p:extLst>
      <p:ext uri="{BB962C8B-B14F-4D97-AF65-F5344CB8AC3E}">
        <p14:creationId xmlns:p14="http://schemas.microsoft.com/office/powerpoint/2010/main" val="31099414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use it? (Cont.)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9"/>
          </p:nvPr>
        </p:nvSpPr>
        <p:spPr/>
        <p:txBody>
          <a:bodyPr/>
          <a:lstStyle/>
          <a:p>
            <a:r>
              <a:rPr lang="en-US" sz="2000" dirty="0">
                <a:solidFill>
                  <a:schemeClr val="accent1"/>
                </a:solidFill>
              </a:rPr>
              <a:t>DETERMINE IS ROOT CAUSE</a:t>
            </a:r>
          </a:p>
          <a:p>
            <a:pPr lvl="2">
              <a:buFont typeface="Arial" panose="020B0604020202020204" pitchFamily="34" charset="0"/>
              <a:buChar char="-"/>
            </a:pPr>
            <a:r>
              <a:rPr lang="en-US" dirty="0"/>
              <a:t>Ask the following questions: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en-US" dirty="0"/>
              <a:t>Would problem have occurred if this cause was not present?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en-US" dirty="0"/>
              <a:t>Would problem re-occur if cause was corrected?</a:t>
            </a:r>
          </a:p>
          <a:p>
            <a:pPr lvl="2">
              <a:buFont typeface="Arial" panose="020B0604020202020204" pitchFamily="34" charset="0"/>
              <a:buChar char="-"/>
            </a:pPr>
            <a:r>
              <a:rPr lang="en-US" dirty="0"/>
              <a:t>If answer NO to both questions, circle cause</a:t>
            </a:r>
          </a:p>
          <a:p>
            <a:pPr lvl="2"/>
            <a:endParaRPr lang="en-US" dirty="0"/>
          </a:p>
          <a:p>
            <a:r>
              <a:rPr lang="en-US" sz="2000" dirty="0">
                <a:solidFill>
                  <a:schemeClr val="accent1"/>
                </a:solidFill>
              </a:rPr>
              <a:t>INVESTIGATE</a:t>
            </a:r>
          </a:p>
          <a:p>
            <a:pPr lvl="2">
              <a:buFont typeface="Arial" panose="020B0604020202020204" pitchFamily="34" charset="0"/>
              <a:buChar char="-"/>
            </a:pPr>
            <a:r>
              <a:rPr lang="en-US" dirty="0"/>
              <a:t>Gather data to confirm if real or not (if you do not have already)</a:t>
            </a:r>
          </a:p>
          <a:p>
            <a:pPr lvl="2">
              <a:buFont typeface="Arial" panose="020B0604020202020204" pitchFamily="34" charset="0"/>
              <a:buChar char="-"/>
            </a:pPr>
            <a:r>
              <a:rPr lang="en-US" dirty="0"/>
              <a:t>Pick main 5 probable causes based on data – and rank them</a:t>
            </a:r>
          </a:p>
          <a:p>
            <a:endParaRPr lang="en-US" dirty="0"/>
          </a:p>
          <a:p>
            <a:r>
              <a:rPr lang="en-US" b="1" dirty="0"/>
              <a:t>Eliminate</a:t>
            </a:r>
            <a:r>
              <a:rPr lang="en-US" dirty="0"/>
              <a:t> them. Have an action plan to track</a:t>
            </a:r>
          </a:p>
          <a:p>
            <a:r>
              <a:rPr lang="en-US" b="1" dirty="0"/>
              <a:t>Validate </a:t>
            </a:r>
            <a:r>
              <a:rPr lang="en-US" dirty="0"/>
              <a:t>if the effect changed as you would have expected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11091945"/>
      </p:ext>
    </p:extLst>
  </p:cSld>
  <p:clrMapOvr>
    <a:masterClrMapping/>
  </p:clrMapOvr>
</p:sld>
</file>

<file path=ppt/theme/theme1.xml><?xml version="1.0" encoding="utf-8"?>
<a:theme xmlns:a="http://schemas.openxmlformats.org/drawingml/2006/main" name="2_Custom Design">
  <a:themeElements>
    <a:clrScheme name="JeldWen 2015 Colors 2">
      <a:dk1>
        <a:sysClr val="windowText" lastClr="000000"/>
      </a:dk1>
      <a:lt1>
        <a:sysClr val="window" lastClr="FFFFFF"/>
      </a:lt1>
      <a:dk2>
        <a:srgbClr val="519CBB"/>
      </a:dk2>
      <a:lt2>
        <a:srgbClr val="909093"/>
      </a:lt2>
      <a:accent1>
        <a:srgbClr val="1D446B"/>
      </a:accent1>
      <a:accent2>
        <a:srgbClr val="005581"/>
      </a:accent2>
      <a:accent3>
        <a:srgbClr val="565A5B"/>
      </a:accent3>
      <a:accent4>
        <a:srgbClr val="512B1B"/>
      </a:accent4>
      <a:accent5>
        <a:srgbClr val="948A54"/>
      </a:accent5>
      <a:accent6>
        <a:srgbClr val="1A2731"/>
      </a:accent6>
      <a:hlink>
        <a:srgbClr val="2457B2"/>
      </a:hlink>
      <a:folHlink>
        <a:srgbClr val="4373E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>
            <a:lumMod val="75000"/>
            <a:lumOff val="25000"/>
          </a:schemeClr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sz="2000" baseline="0" dirty="0" smtClean="0">
            <a:solidFill>
              <a:srgbClr val="004369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JEM 2017_PPT_Template_Standard [Compatibility Mode]" id="{474B07F2-3770-468E-A406-5D075EF3BB5C}" vid="{54D046BD-1721-4476-B1C1-15193E41059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29C1D72CCAAD44E94A94C27C3474836" ma:contentTypeVersion="2" ma:contentTypeDescription="Create a new document." ma:contentTypeScope="" ma:versionID="a2f41ac2d50225327797aa60aea2f8c2">
  <xsd:schema xmlns:xsd="http://www.w3.org/2001/XMLSchema" xmlns:xs="http://www.w3.org/2001/XMLSchema" xmlns:p="http://schemas.microsoft.com/office/2006/metadata/properties" xmlns:ns2="3573b64b-4a33-4f86-a815-0c6552746925" targetNamespace="http://schemas.microsoft.com/office/2006/metadata/properties" ma:root="true" ma:fieldsID="e594b90a9982abd377e3c1f7e71d46fb" ns2:_="">
    <xsd:import namespace="3573b64b-4a33-4f86-a815-0c655274692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73b64b-4a33-4f86-a815-0c655274692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2CA4925-CA4E-4B57-A2DF-2B5A2C169B3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EA49D0C-ED37-49B4-9841-45AA729A87BA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EDA1A60-BA71-465E-8F86-406988BB6EB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573b64b-4a33-4f86-a815-0c655274692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JEM 2017_PPT_Template_Standard</Template>
  <TotalTime>285</TotalTime>
  <Words>674</Words>
  <Application>Microsoft Office PowerPoint</Application>
  <PresentationFormat>On-screen Show (4:3)</PresentationFormat>
  <Paragraphs>162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Century Gothic</vt:lpstr>
      <vt:lpstr>Lato</vt:lpstr>
      <vt:lpstr>Wingdings</vt:lpstr>
      <vt:lpstr>2_Custom Design</vt:lpstr>
      <vt:lpstr>Ishikawa Diagram</vt:lpstr>
      <vt:lpstr>What is it?</vt:lpstr>
      <vt:lpstr>Looks Like…</vt:lpstr>
      <vt:lpstr>Called Fishbone because…</vt:lpstr>
      <vt:lpstr>Purpose</vt:lpstr>
      <vt:lpstr>Advantages / Disadvantages</vt:lpstr>
      <vt:lpstr>How to use it?</vt:lpstr>
      <vt:lpstr>Types of Causes</vt:lpstr>
      <vt:lpstr>How to use it? (Cont.)</vt:lpstr>
      <vt:lpstr>Example</vt:lpstr>
      <vt:lpstr>What did they find?</vt:lpstr>
      <vt:lpstr>Practice Time</vt:lpstr>
      <vt:lpstr>Thank You</vt:lpstr>
    </vt:vector>
  </TitlesOfParts>
  <Company>JELD-WEN,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Jonathan Hoover</dc:creator>
  <cp:lastModifiedBy>1811</cp:lastModifiedBy>
  <cp:revision>21</cp:revision>
  <cp:lastPrinted>2015-06-19T17:14:34Z</cp:lastPrinted>
  <dcterms:created xsi:type="dcterms:W3CDTF">2017-05-18T14:25:37Z</dcterms:created>
  <dcterms:modified xsi:type="dcterms:W3CDTF">2022-05-25T06:32:04Z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0x010100C29C1D72CCAAD44E94A94C27C3474836</vt:lpwstr>
  </property>
</Properties>
</file>