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sldIdLst>
    <p:sldId id="275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44A"/>
    <a:srgbClr val="5C5FC8"/>
    <a:srgbClr val="FE682B"/>
    <a:srgbClr val="FFA000"/>
    <a:srgbClr val="87E3E5"/>
    <a:srgbClr val="06ABD9"/>
    <a:srgbClr val="00CE9F"/>
    <a:srgbClr val="4F5C65"/>
    <a:srgbClr val="EB95B2"/>
    <a:srgbClr val="F086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/>
    <p:restoredTop sz="95179"/>
  </p:normalViewPr>
  <p:slideViewPr>
    <p:cSldViewPr snapToGrid="0" snapToObjects="1">
      <p:cViewPr varScale="1">
        <p:scale>
          <a:sx n="90" d="100"/>
          <a:sy n="90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A903-4C05-D74C-8B1E-4FD1D3FF45AE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2DD5-1B66-2840-8FB1-6111C47BE81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A903-4C05-D74C-8B1E-4FD1D3FF45AE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2DD5-1B66-2840-8FB1-6111C47BE81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A903-4C05-D74C-8B1E-4FD1D3FF45AE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2DD5-1B66-2840-8FB1-6111C47BE81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3257672" y="267005"/>
            <a:ext cx="2628656" cy="102354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0350" b="0" i="0" smtClean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rPr>
              <a:pPr algn="ctr"/>
              <a:t>‹#›</a:t>
            </a:fld>
            <a:endParaRPr lang="en-US" sz="10350" b="0" i="0" dirty="0">
              <a:solidFill>
                <a:schemeClr val="bg1"/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34539" y="611638"/>
            <a:ext cx="7274927" cy="396629"/>
          </a:xfrm>
          <a:prstGeom prst="rect">
            <a:avLst/>
          </a:prstGeom>
        </p:spPr>
        <p:txBody>
          <a:bodyPr/>
          <a:lstStyle>
            <a:lvl1pPr algn="ctr">
              <a:lnSpc>
                <a:spcPct val="70000"/>
              </a:lnSpc>
              <a:defRPr sz="2700" b="1" i="0"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34537" y="958389"/>
            <a:ext cx="7274926" cy="2326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25" b="0" i="0" spc="225">
                <a:solidFill>
                  <a:schemeClr val="tx1">
                    <a:alpha val="50000"/>
                  </a:schemeClr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1759363" y="1706137"/>
            <a:ext cx="1345862" cy="1345862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2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80300" y="1706137"/>
            <a:ext cx="1345862" cy="1345862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2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01234" y="1706137"/>
            <a:ext cx="1345862" cy="1345862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2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173633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3257672" y="267005"/>
            <a:ext cx="2628656" cy="102354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0350" b="0" i="0" smtClean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rPr>
              <a:pPr algn="ctr"/>
              <a:t>‹#›</a:t>
            </a:fld>
            <a:endParaRPr lang="en-US" sz="10350" b="0" i="0" dirty="0">
              <a:solidFill>
                <a:schemeClr val="bg1"/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34539" y="611638"/>
            <a:ext cx="7274927" cy="396629"/>
          </a:xfrm>
          <a:prstGeom prst="rect">
            <a:avLst/>
          </a:prstGeom>
        </p:spPr>
        <p:txBody>
          <a:bodyPr/>
          <a:lstStyle>
            <a:lvl1pPr algn="ctr">
              <a:lnSpc>
                <a:spcPct val="70000"/>
              </a:lnSpc>
              <a:defRPr sz="2700" b="1" i="0"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34537" y="958389"/>
            <a:ext cx="7274926" cy="2326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25" b="0" i="0" spc="225">
                <a:solidFill>
                  <a:schemeClr val="tx1">
                    <a:alpha val="50000"/>
                  </a:schemeClr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6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A903-4C05-D74C-8B1E-4FD1D3FF45AE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2DD5-1B66-2840-8FB1-6111C47BE81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A903-4C05-D74C-8B1E-4FD1D3FF45AE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2DD5-1B66-2840-8FB1-6111C47BE81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A903-4C05-D74C-8B1E-4FD1D3FF45AE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2DD5-1B66-2840-8FB1-6111C47BE81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A903-4C05-D74C-8B1E-4FD1D3FF45AE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2DD5-1B66-2840-8FB1-6111C47BE81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A903-4C05-D74C-8B1E-4FD1D3FF45AE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2DD5-1B66-2840-8FB1-6111C47BE81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A903-4C05-D74C-8B1E-4FD1D3FF45AE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2DD5-1B66-2840-8FB1-6111C47BE81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A903-4C05-D74C-8B1E-4FD1D3FF45AE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2DD5-1B66-2840-8FB1-6111C47BE81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A903-4C05-D74C-8B1E-4FD1D3FF45AE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2DD5-1B66-2840-8FB1-6111C47BE81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FA903-4C05-D74C-8B1E-4FD1D3FF45AE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82DD5-1B66-2840-8FB1-6111C47BE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673" r:id="rId12"/>
    <p:sldLayoutId id="2147483675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/>
          <p:cNvSpPr/>
          <p:nvPr/>
        </p:nvSpPr>
        <p:spPr>
          <a:xfrm rot="5400000">
            <a:off x="1141835" y="1738399"/>
            <a:ext cx="1917415" cy="1083258"/>
          </a:xfrm>
          <a:custGeom>
            <a:avLst/>
            <a:gdLst>
              <a:gd name="connsiteX0" fmla="*/ 0 w 1168648"/>
              <a:gd name="connsiteY0" fmla="*/ 344965 h 689930"/>
              <a:gd name="connsiteX1" fmla="*/ 207407 w 1168648"/>
              <a:gd name="connsiteY1" fmla="*/ 0 h 689930"/>
              <a:gd name="connsiteX2" fmla="*/ 575737 w 1168648"/>
              <a:gd name="connsiteY2" fmla="*/ 0 h 689930"/>
              <a:gd name="connsiteX3" fmla="*/ 592911 w 1168648"/>
              <a:gd name="connsiteY3" fmla="*/ 0 h 689930"/>
              <a:gd name="connsiteX4" fmla="*/ 961241 w 1168648"/>
              <a:gd name="connsiteY4" fmla="*/ 0 h 689930"/>
              <a:gd name="connsiteX5" fmla="*/ 1168648 w 1168648"/>
              <a:gd name="connsiteY5" fmla="*/ 344965 h 689930"/>
              <a:gd name="connsiteX6" fmla="*/ 961241 w 1168648"/>
              <a:gd name="connsiteY6" fmla="*/ 689930 h 689930"/>
              <a:gd name="connsiteX7" fmla="*/ 592911 w 1168648"/>
              <a:gd name="connsiteY7" fmla="*/ 689930 h 689930"/>
              <a:gd name="connsiteX8" fmla="*/ 575737 w 1168648"/>
              <a:gd name="connsiteY8" fmla="*/ 689930 h 689930"/>
              <a:gd name="connsiteX9" fmla="*/ 207407 w 1168648"/>
              <a:gd name="connsiteY9" fmla="*/ 689930 h 68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8648" h="689930">
                <a:moveTo>
                  <a:pt x="0" y="344965"/>
                </a:moveTo>
                <a:lnTo>
                  <a:pt x="207407" y="0"/>
                </a:lnTo>
                <a:lnTo>
                  <a:pt x="575737" y="0"/>
                </a:lnTo>
                <a:lnTo>
                  <a:pt x="592911" y="0"/>
                </a:lnTo>
                <a:lnTo>
                  <a:pt x="961241" y="0"/>
                </a:lnTo>
                <a:lnTo>
                  <a:pt x="1168648" y="344965"/>
                </a:lnTo>
                <a:lnTo>
                  <a:pt x="961241" y="689930"/>
                </a:lnTo>
                <a:lnTo>
                  <a:pt x="592911" y="689930"/>
                </a:lnTo>
                <a:lnTo>
                  <a:pt x="575737" y="689930"/>
                </a:lnTo>
                <a:lnTo>
                  <a:pt x="207407" y="689930"/>
                </a:lnTo>
                <a:close/>
              </a:path>
            </a:pathLst>
          </a:custGeom>
          <a:solidFill>
            <a:schemeClr val="bg1"/>
          </a:solidFill>
          <a:ln w="57150" cap="rnd">
            <a:solidFill>
              <a:srgbClr val="92D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Hexagon 26"/>
          <p:cNvSpPr/>
          <p:nvPr/>
        </p:nvSpPr>
        <p:spPr>
          <a:xfrm rot="5400000">
            <a:off x="1589389" y="1525894"/>
            <a:ext cx="1022306" cy="881299"/>
          </a:xfrm>
          <a:prstGeom prst="hexagon">
            <a:avLst>
              <a:gd name="adj" fmla="val 30062"/>
              <a:gd name="vf" fmla="val 115470"/>
            </a:avLst>
          </a:prstGeom>
          <a:solidFill>
            <a:srgbClr val="92D050"/>
          </a:solidFill>
          <a:ln w="57150" cap="rnd">
            <a:solidFill>
              <a:srgbClr val="92D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456775" y="3649229"/>
            <a:ext cx="1287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Lato" panose="020F0502020204030203" pitchFamily="34" charset="0"/>
                <a:ea typeface="Ubuntu Light" charset="0"/>
                <a:cs typeface="Ubuntu Light" charset="0"/>
              </a:rPr>
              <a:t>Sed ut perspiciatis unde omnis iste natus error sit voluptatem accusantium dolorem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55344" y="3384380"/>
            <a:ext cx="1290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92D050"/>
                </a:solidFill>
                <a:latin typeface="Lato" panose="020F0502020204030203" pitchFamily="34" charset="0"/>
                <a:ea typeface="Ubuntu" charset="0"/>
                <a:cs typeface="Ubuntu" charset="0"/>
              </a:rPr>
              <a:t>STRENGTHS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412" y="1691759"/>
            <a:ext cx="490257" cy="490257"/>
          </a:xfrm>
          <a:prstGeom prst="rect">
            <a:avLst/>
          </a:prstGeom>
        </p:spPr>
      </p:pic>
      <p:sp>
        <p:nvSpPr>
          <p:cNvPr id="22" name="Freeform 21"/>
          <p:cNvSpPr/>
          <p:nvPr/>
        </p:nvSpPr>
        <p:spPr>
          <a:xfrm rot="5400000">
            <a:off x="4438543" y="1738399"/>
            <a:ext cx="1917415" cy="1083258"/>
          </a:xfrm>
          <a:custGeom>
            <a:avLst/>
            <a:gdLst>
              <a:gd name="connsiteX0" fmla="*/ 0 w 1168648"/>
              <a:gd name="connsiteY0" fmla="*/ 344965 h 689930"/>
              <a:gd name="connsiteX1" fmla="*/ 207407 w 1168648"/>
              <a:gd name="connsiteY1" fmla="*/ 0 h 689930"/>
              <a:gd name="connsiteX2" fmla="*/ 575737 w 1168648"/>
              <a:gd name="connsiteY2" fmla="*/ 0 h 689930"/>
              <a:gd name="connsiteX3" fmla="*/ 592911 w 1168648"/>
              <a:gd name="connsiteY3" fmla="*/ 0 h 689930"/>
              <a:gd name="connsiteX4" fmla="*/ 961241 w 1168648"/>
              <a:gd name="connsiteY4" fmla="*/ 0 h 689930"/>
              <a:gd name="connsiteX5" fmla="*/ 1168648 w 1168648"/>
              <a:gd name="connsiteY5" fmla="*/ 344965 h 689930"/>
              <a:gd name="connsiteX6" fmla="*/ 961241 w 1168648"/>
              <a:gd name="connsiteY6" fmla="*/ 689930 h 689930"/>
              <a:gd name="connsiteX7" fmla="*/ 592911 w 1168648"/>
              <a:gd name="connsiteY7" fmla="*/ 689930 h 689930"/>
              <a:gd name="connsiteX8" fmla="*/ 575737 w 1168648"/>
              <a:gd name="connsiteY8" fmla="*/ 689930 h 689930"/>
              <a:gd name="connsiteX9" fmla="*/ 207407 w 1168648"/>
              <a:gd name="connsiteY9" fmla="*/ 689930 h 68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8648" h="689930">
                <a:moveTo>
                  <a:pt x="0" y="344965"/>
                </a:moveTo>
                <a:lnTo>
                  <a:pt x="207407" y="0"/>
                </a:lnTo>
                <a:lnTo>
                  <a:pt x="575737" y="0"/>
                </a:lnTo>
                <a:lnTo>
                  <a:pt x="592911" y="0"/>
                </a:lnTo>
                <a:lnTo>
                  <a:pt x="961241" y="0"/>
                </a:lnTo>
                <a:lnTo>
                  <a:pt x="1168648" y="344965"/>
                </a:lnTo>
                <a:lnTo>
                  <a:pt x="961241" y="689930"/>
                </a:lnTo>
                <a:lnTo>
                  <a:pt x="592911" y="689930"/>
                </a:lnTo>
                <a:lnTo>
                  <a:pt x="575737" y="689930"/>
                </a:lnTo>
                <a:lnTo>
                  <a:pt x="207407" y="689930"/>
                </a:lnTo>
                <a:close/>
              </a:path>
            </a:pathLst>
          </a:custGeom>
          <a:solidFill>
            <a:schemeClr val="bg1"/>
          </a:solidFill>
          <a:ln w="57150" cap="rnd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Hexagon 22"/>
          <p:cNvSpPr/>
          <p:nvPr/>
        </p:nvSpPr>
        <p:spPr>
          <a:xfrm rot="5400000">
            <a:off x="4886098" y="1525894"/>
            <a:ext cx="1022306" cy="881299"/>
          </a:xfrm>
          <a:prstGeom prst="hexagon">
            <a:avLst>
              <a:gd name="adj" fmla="val 30062"/>
              <a:gd name="vf" fmla="val 115470"/>
            </a:avLst>
          </a:prstGeom>
          <a:solidFill>
            <a:srgbClr val="00B0F0"/>
          </a:solidFill>
          <a:ln w="57150" cap="rnd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753483" y="3649229"/>
            <a:ext cx="1287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Lato" panose="020F0502020204030203" pitchFamily="34" charset="0"/>
                <a:ea typeface="Ubuntu Light" charset="0"/>
                <a:cs typeface="Ubuntu Light" charset="0"/>
              </a:rPr>
              <a:t>Sed ut perspiciatis unde omnis iste natus error sit voluptatem accusantium dolor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50059" y="3384380"/>
            <a:ext cx="1505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B0F0"/>
                </a:solidFill>
                <a:latin typeface="Lato" panose="020F0502020204030203" pitchFamily="34" charset="0"/>
                <a:ea typeface="Ubuntu" charset="0"/>
                <a:cs typeface="Ubuntu" charset="0"/>
              </a:rPr>
              <a:t>OPPORTUNITIES</a:t>
            </a: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587" y="1705552"/>
            <a:ext cx="462671" cy="462671"/>
          </a:xfrm>
          <a:prstGeom prst="rect">
            <a:avLst/>
          </a:prstGeom>
        </p:spPr>
      </p:pic>
      <p:sp>
        <p:nvSpPr>
          <p:cNvPr id="24" name="Freeform 23"/>
          <p:cNvSpPr/>
          <p:nvPr/>
        </p:nvSpPr>
        <p:spPr>
          <a:xfrm rot="5400000">
            <a:off x="2790904" y="1738399"/>
            <a:ext cx="1917415" cy="1083258"/>
          </a:xfrm>
          <a:custGeom>
            <a:avLst/>
            <a:gdLst>
              <a:gd name="connsiteX0" fmla="*/ 0 w 1168648"/>
              <a:gd name="connsiteY0" fmla="*/ 344965 h 689930"/>
              <a:gd name="connsiteX1" fmla="*/ 207407 w 1168648"/>
              <a:gd name="connsiteY1" fmla="*/ 0 h 689930"/>
              <a:gd name="connsiteX2" fmla="*/ 575737 w 1168648"/>
              <a:gd name="connsiteY2" fmla="*/ 0 h 689930"/>
              <a:gd name="connsiteX3" fmla="*/ 592911 w 1168648"/>
              <a:gd name="connsiteY3" fmla="*/ 0 h 689930"/>
              <a:gd name="connsiteX4" fmla="*/ 961241 w 1168648"/>
              <a:gd name="connsiteY4" fmla="*/ 0 h 689930"/>
              <a:gd name="connsiteX5" fmla="*/ 1168648 w 1168648"/>
              <a:gd name="connsiteY5" fmla="*/ 344965 h 689930"/>
              <a:gd name="connsiteX6" fmla="*/ 961241 w 1168648"/>
              <a:gd name="connsiteY6" fmla="*/ 689930 h 689930"/>
              <a:gd name="connsiteX7" fmla="*/ 592911 w 1168648"/>
              <a:gd name="connsiteY7" fmla="*/ 689930 h 689930"/>
              <a:gd name="connsiteX8" fmla="*/ 575737 w 1168648"/>
              <a:gd name="connsiteY8" fmla="*/ 689930 h 689930"/>
              <a:gd name="connsiteX9" fmla="*/ 207407 w 1168648"/>
              <a:gd name="connsiteY9" fmla="*/ 689930 h 68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8648" h="689930">
                <a:moveTo>
                  <a:pt x="0" y="344965"/>
                </a:moveTo>
                <a:lnTo>
                  <a:pt x="207407" y="0"/>
                </a:lnTo>
                <a:lnTo>
                  <a:pt x="575737" y="0"/>
                </a:lnTo>
                <a:lnTo>
                  <a:pt x="592911" y="0"/>
                </a:lnTo>
                <a:lnTo>
                  <a:pt x="961241" y="0"/>
                </a:lnTo>
                <a:lnTo>
                  <a:pt x="1168648" y="344965"/>
                </a:lnTo>
                <a:lnTo>
                  <a:pt x="961241" y="689930"/>
                </a:lnTo>
                <a:lnTo>
                  <a:pt x="592911" y="689930"/>
                </a:lnTo>
                <a:lnTo>
                  <a:pt x="575737" y="689930"/>
                </a:lnTo>
                <a:lnTo>
                  <a:pt x="207407" y="689930"/>
                </a:lnTo>
                <a:close/>
              </a:path>
            </a:pathLst>
          </a:custGeom>
          <a:solidFill>
            <a:schemeClr val="bg1"/>
          </a:solidFill>
          <a:ln w="57150" cap="rnd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Hexagon 24"/>
          <p:cNvSpPr/>
          <p:nvPr/>
        </p:nvSpPr>
        <p:spPr>
          <a:xfrm rot="5400000">
            <a:off x="3238459" y="1525894"/>
            <a:ext cx="1022306" cy="881299"/>
          </a:xfrm>
          <a:prstGeom prst="hexagon">
            <a:avLst>
              <a:gd name="adj" fmla="val 30062"/>
              <a:gd name="vf" fmla="val 115470"/>
            </a:avLst>
          </a:prstGeom>
          <a:solidFill>
            <a:srgbClr val="FFC000"/>
          </a:solidFill>
          <a:ln w="57150" cap="rnd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105844" y="3649229"/>
            <a:ext cx="1287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Lato" panose="020F0502020204030203" pitchFamily="34" charset="0"/>
                <a:ea typeface="Ubuntu Light" charset="0"/>
                <a:cs typeface="Ubuntu Light" charset="0"/>
              </a:rPr>
              <a:t>Sed ut perspiciatis unde omnis iste natus error sit voluptatem accusantium dolorem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05844" y="3395313"/>
            <a:ext cx="1287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C000"/>
                </a:solidFill>
                <a:latin typeface="Lato" panose="020F0502020204030203" pitchFamily="34" charset="0"/>
                <a:ea typeface="Ubuntu" charset="0"/>
                <a:cs typeface="Ubuntu" charset="0"/>
              </a:rPr>
              <a:t>WEAKNESSES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433" y="1721878"/>
            <a:ext cx="402356" cy="402356"/>
          </a:xfrm>
          <a:prstGeom prst="rect">
            <a:avLst/>
          </a:prstGeom>
        </p:spPr>
      </p:pic>
      <p:sp>
        <p:nvSpPr>
          <p:cNvPr id="21" name="Freeform 20"/>
          <p:cNvSpPr/>
          <p:nvPr/>
        </p:nvSpPr>
        <p:spPr>
          <a:xfrm rot="5400000">
            <a:off x="6086182" y="1738399"/>
            <a:ext cx="1917415" cy="1083258"/>
          </a:xfrm>
          <a:custGeom>
            <a:avLst/>
            <a:gdLst>
              <a:gd name="connsiteX0" fmla="*/ 0 w 1168648"/>
              <a:gd name="connsiteY0" fmla="*/ 344965 h 689930"/>
              <a:gd name="connsiteX1" fmla="*/ 207407 w 1168648"/>
              <a:gd name="connsiteY1" fmla="*/ 0 h 689930"/>
              <a:gd name="connsiteX2" fmla="*/ 575737 w 1168648"/>
              <a:gd name="connsiteY2" fmla="*/ 0 h 689930"/>
              <a:gd name="connsiteX3" fmla="*/ 592911 w 1168648"/>
              <a:gd name="connsiteY3" fmla="*/ 0 h 689930"/>
              <a:gd name="connsiteX4" fmla="*/ 961241 w 1168648"/>
              <a:gd name="connsiteY4" fmla="*/ 0 h 689930"/>
              <a:gd name="connsiteX5" fmla="*/ 1168648 w 1168648"/>
              <a:gd name="connsiteY5" fmla="*/ 344965 h 689930"/>
              <a:gd name="connsiteX6" fmla="*/ 961241 w 1168648"/>
              <a:gd name="connsiteY6" fmla="*/ 689930 h 689930"/>
              <a:gd name="connsiteX7" fmla="*/ 592911 w 1168648"/>
              <a:gd name="connsiteY7" fmla="*/ 689930 h 689930"/>
              <a:gd name="connsiteX8" fmla="*/ 575737 w 1168648"/>
              <a:gd name="connsiteY8" fmla="*/ 689930 h 689930"/>
              <a:gd name="connsiteX9" fmla="*/ 207407 w 1168648"/>
              <a:gd name="connsiteY9" fmla="*/ 689930 h 68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8648" h="689930">
                <a:moveTo>
                  <a:pt x="0" y="344965"/>
                </a:moveTo>
                <a:lnTo>
                  <a:pt x="207407" y="0"/>
                </a:lnTo>
                <a:lnTo>
                  <a:pt x="575737" y="0"/>
                </a:lnTo>
                <a:lnTo>
                  <a:pt x="592911" y="0"/>
                </a:lnTo>
                <a:lnTo>
                  <a:pt x="961241" y="0"/>
                </a:lnTo>
                <a:lnTo>
                  <a:pt x="1168648" y="344965"/>
                </a:lnTo>
                <a:lnTo>
                  <a:pt x="961241" y="689930"/>
                </a:lnTo>
                <a:lnTo>
                  <a:pt x="592911" y="689930"/>
                </a:lnTo>
                <a:lnTo>
                  <a:pt x="575737" y="689930"/>
                </a:lnTo>
                <a:lnTo>
                  <a:pt x="207407" y="689930"/>
                </a:lnTo>
                <a:close/>
              </a:path>
            </a:pathLst>
          </a:custGeom>
          <a:solidFill>
            <a:schemeClr val="bg1"/>
          </a:solidFill>
          <a:ln w="57150" cap="rnd">
            <a:solidFill>
              <a:srgbClr val="C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Hexagon 4"/>
          <p:cNvSpPr/>
          <p:nvPr/>
        </p:nvSpPr>
        <p:spPr>
          <a:xfrm rot="5400000">
            <a:off x="6533737" y="1525894"/>
            <a:ext cx="1022306" cy="881299"/>
          </a:xfrm>
          <a:prstGeom prst="hexagon">
            <a:avLst>
              <a:gd name="adj" fmla="val 30062"/>
              <a:gd name="vf" fmla="val 115470"/>
            </a:avLst>
          </a:prstGeom>
          <a:solidFill>
            <a:srgbClr val="C00000"/>
          </a:solidFill>
          <a:ln w="57150" cap="rnd">
            <a:solidFill>
              <a:srgbClr val="C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401122" y="3649229"/>
            <a:ext cx="1287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Lato" panose="020F0502020204030203" pitchFamily="34" charset="0"/>
                <a:ea typeface="Ubuntu Light" charset="0"/>
                <a:cs typeface="Ubuntu Light" charset="0"/>
              </a:rPr>
              <a:t>Sed ut perspiciatis unde omnis iste natus error sit voluptatem accusantium dolore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01121" y="3384380"/>
            <a:ext cx="1287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  <a:latin typeface="Lato" panose="020F0502020204030203" pitchFamily="34" charset="0"/>
                <a:ea typeface="Ubuntu" charset="0"/>
                <a:cs typeface="Ubuntu" charset="0"/>
              </a:rPr>
              <a:t>THREATS</a:t>
            </a: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432" y="1722728"/>
            <a:ext cx="433568" cy="433568"/>
          </a:xfrm>
          <a:prstGeom prst="rect">
            <a:avLst/>
          </a:prstGeom>
        </p:spPr>
      </p:pic>
      <p:sp>
        <p:nvSpPr>
          <p:cNvPr id="78" name="Freeform 77"/>
          <p:cNvSpPr/>
          <p:nvPr/>
        </p:nvSpPr>
        <p:spPr>
          <a:xfrm rot="5400000">
            <a:off x="3461605" y="2371043"/>
            <a:ext cx="576017" cy="881299"/>
          </a:xfrm>
          <a:custGeom>
            <a:avLst/>
            <a:gdLst>
              <a:gd name="connsiteX0" fmla="*/ 0 w 654535"/>
              <a:gd name="connsiteY0" fmla="*/ 1001430 h 1001430"/>
              <a:gd name="connsiteX1" fmla="*/ 301050 w 654535"/>
              <a:gd name="connsiteY1" fmla="*/ 500715 h 1001430"/>
              <a:gd name="connsiteX2" fmla="*/ 0 w 654535"/>
              <a:gd name="connsiteY2" fmla="*/ 0 h 1001430"/>
              <a:gd name="connsiteX3" fmla="*/ 353485 w 654535"/>
              <a:gd name="connsiteY3" fmla="*/ 0 h 1001430"/>
              <a:gd name="connsiteX4" fmla="*/ 654535 w 654535"/>
              <a:gd name="connsiteY4" fmla="*/ 500715 h 1001430"/>
              <a:gd name="connsiteX5" fmla="*/ 353485 w 654535"/>
              <a:gd name="connsiteY5" fmla="*/ 1001430 h 1001430"/>
              <a:gd name="connsiteX6" fmla="*/ 0 w 654535"/>
              <a:gd name="connsiteY6" fmla="*/ 1001430 h 100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4535" h="1001430">
                <a:moveTo>
                  <a:pt x="0" y="1001430"/>
                </a:moveTo>
                <a:lnTo>
                  <a:pt x="301050" y="500715"/>
                </a:lnTo>
                <a:lnTo>
                  <a:pt x="0" y="0"/>
                </a:lnTo>
                <a:lnTo>
                  <a:pt x="353485" y="0"/>
                </a:lnTo>
                <a:lnTo>
                  <a:pt x="654535" y="500715"/>
                </a:lnTo>
                <a:lnTo>
                  <a:pt x="353485" y="1001430"/>
                </a:lnTo>
                <a:lnTo>
                  <a:pt x="0" y="1001430"/>
                </a:lnTo>
                <a:close/>
              </a:path>
            </a:pathLst>
          </a:custGeom>
          <a:solidFill>
            <a:srgbClr val="FFC000"/>
          </a:solidFill>
          <a:ln w="57150" cap="sq">
            <a:solidFill>
              <a:srgbClr val="FFC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Freeform 79"/>
          <p:cNvSpPr/>
          <p:nvPr/>
        </p:nvSpPr>
        <p:spPr>
          <a:xfrm rot="5400000">
            <a:off x="5105500" y="2371045"/>
            <a:ext cx="576017" cy="881299"/>
          </a:xfrm>
          <a:custGeom>
            <a:avLst/>
            <a:gdLst>
              <a:gd name="connsiteX0" fmla="*/ 0 w 654535"/>
              <a:gd name="connsiteY0" fmla="*/ 1001430 h 1001430"/>
              <a:gd name="connsiteX1" fmla="*/ 301050 w 654535"/>
              <a:gd name="connsiteY1" fmla="*/ 500715 h 1001430"/>
              <a:gd name="connsiteX2" fmla="*/ 0 w 654535"/>
              <a:gd name="connsiteY2" fmla="*/ 0 h 1001430"/>
              <a:gd name="connsiteX3" fmla="*/ 353485 w 654535"/>
              <a:gd name="connsiteY3" fmla="*/ 0 h 1001430"/>
              <a:gd name="connsiteX4" fmla="*/ 654535 w 654535"/>
              <a:gd name="connsiteY4" fmla="*/ 500715 h 1001430"/>
              <a:gd name="connsiteX5" fmla="*/ 353485 w 654535"/>
              <a:gd name="connsiteY5" fmla="*/ 1001430 h 1001430"/>
              <a:gd name="connsiteX6" fmla="*/ 0 w 654535"/>
              <a:gd name="connsiteY6" fmla="*/ 1001430 h 100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4535" h="1001430">
                <a:moveTo>
                  <a:pt x="0" y="1001430"/>
                </a:moveTo>
                <a:lnTo>
                  <a:pt x="301050" y="500715"/>
                </a:lnTo>
                <a:lnTo>
                  <a:pt x="0" y="0"/>
                </a:lnTo>
                <a:lnTo>
                  <a:pt x="353485" y="0"/>
                </a:lnTo>
                <a:lnTo>
                  <a:pt x="654535" y="500715"/>
                </a:lnTo>
                <a:lnTo>
                  <a:pt x="353485" y="1001430"/>
                </a:lnTo>
                <a:lnTo>
                  <a:pt x="0" y="1001430"/>
                </a:lnTo>
                <a:close/>
              </a:path>
            </a:pathLst>
          </a:custGeom>
          <a:solidFill>
            <a:srgbClr val="00B0F0"/>
          </a:solidFill>
          <a:ln w="57150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 80"/>
          <p:cNvSpPr/>
          <p:nvPr/>
        </p:nvSpPr>
        <p:spPr>
          <a:xfrm rot="5400000">
            <a:off x="6756880" y="2371046"/>
            <a:ext cx="576017" cy="881299"/>
          </a:xfrm>
          <a:custGeom>
            <a:avLst/>
            <a:gdLst>
              <a:gd name="connsiteX0" fmla="*/ 0 w 654535"/>
              <a:gd name="connsiteY0" fmla="*/ 1001430 h 1001430"/>
              <a:gd name="connsiteX1" fmla="*/ 301050 w 654535"/>
              <a:gd name="connsiteY1" fmla="*/ 500715 h 1001430"/>
              <a:gd name="connsiteX2" fmla="*/ 0 w 654535"/>
              <a:gd name="connsiteY2" fmla="*/ 0 h 1001430"/>
              <a:gd name="connsiteX3" fmla="*/ 353485 w 654535"/>
              <a:gd name="connsiteY3" fmla="*/ 0 h 1001430"/>
              <a:gd name="connsiteX4" fmla="*/ 654535 w 654535"/>
              <a:gd name="connsiteY4" fmla="*/ 500715 h 1001430"/>
              <a:gd name="connsiteX5" fmla="*/ 353485 w 654535"/>
              <a:gd name="connsiteY5" fmla="*/ 1001430 h 1001430"/>
              <a:gd name="connsiteX6" fmla="*/ 0 w 654535"/>
              <a:gd name="connsiteY6" fmla="*/ 1001430 h 100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4535" h="1001430">
                <a:moveTo>
                  <a:pt x="0" y="1001430"/>
                </a:moveTo>
                <a:lnTo>
                  <a:pt x="301050" y="500715"/>
                </a:lnTo>
                <a:lnTo>
                  <a:pt x="0" y="0"/>
                </a:lnTo>
                <a:lnTo>
                  <a:pt x="353485" y="0"/>
                </a:lnTo>
                <a:lnTo>
                  <a:pt x="654535" y="500715"/>
                </a:lnTo>
                <a:lnTo>
                  <a:pt x="353485" y="1001430"/>
                </a:lnTo>
                <a:lnTo>
                  <a:pt x="0" y="1001430"/>
                </a:lnTo>
                <a:close/>
              </a:path>
            </a:pathLst>
          </a:custGeom>
          <a:solidFill>
            <a:srgbClr val="C00000"/>
          </a:solidFill>
          <a:ln w="57150" cap="sq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Freeform 81"/>
          <p:cNvSpPr/>
          <p:nvPr/>
        </p:nvSpPr>
        <p:spPr>
          <a:xfrm rot="5400000">
            <a:off x="1812533" y="2371046"/>
            <a:ext cx="576017" cy="881299"/>
          </a:xfrm>
          <a:custGeom>
            <a:avLst/>
            <a:gdLst>
              <a:gd name="connsiteX0" fmla="*/ 0 w 654535"/>
              <a:gd name="connsiteY0" fmla="*/ 1001430 h 1001430"/>
              <a:gd name="connsiteX1" fmla="*/ 301050 w 654535"/>
              <a:gd name="connsiteY1" fmla="*/ 500715 h 1001430"/>
              <a:gd name="connsiteX2" fmla="*/ 0 w 654535"/>
              <a:gd name="connsiteY2" fmla="*/ 0 h 1001430"/>
              <a:gd name="connsiteX3" fmla="*/ 353485 w 654535"/>
              <a:gd name="connsiteY3" fmla="*/ 0 h 1001430"/>
              <a:gd name="connsiteX4" fmla="*/ 654535 w 654535"/>
              <a:gd name="connsiteY4" fmla="*/ 500715 h 1001430"/>
              <a:gd name="connsiteX5" fmla="*/ 353485 w 654535"/>
              <a:gd name="connsiteY5" fmla="*/ 1001430 h 1001430"/>
              <a:gd name="connsiteX6" fmla="*/ 0 w 654535"/>
              <a:gd name="connsiteY6" fmla="*/ 1001430 h 100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4535" h="1001430">
                <a:moveTo>
                  <a:pt x="0" y="1001430"/>
                </a:moveTo>
                <a:lnTo>
                  <a:pt x="301050" y="500715"/>
                </a:lnTo>
                <a:lnTo>
                  <a:pt x="0" y="0"/>
                </a:lnTo>
                <a:lnTo>
                  <a:pt x="353485" y="0"/>
                </a:lnTo>
                <a:lnTo>
                  <a:pt x="654535" y="500715"/>
                </a:lnTo>
                <a:lnTo>
                  <a:pt x="353485" y="1001430"/>
                </a:lnTo>
                <a:lnTo>
                  <a:pt x="0" y="1001430"/>
                </a:lnTo>
                <a:close/>
              </a:path>
            </a:pathLst>
          </a:custGeom>
          <a:solidFill>
            <a:srgbClr val="92D050"/>
          </a:solidFill>
          <a:ln w="57150" cap="sq">
            <a:solidFill>
              <a:srgbClr val="92D0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TextBox 83"/>
          <p:cNvSpPr txBox="1">
            <a:spLocks noChangeAspect="1"/>
          </p:cNvSpPr>
          <p:nvPr/>
        </p:nvSpPr>
        <p:spPr>
          <a:xfrm>
            <a:off x="1899365" y="2702091"/>
            <a:ext cx="402355" cy="402355"/>
          </a:xfrm>
          <a:prstGeom prst="ellipse">
            <a:avLst/>
          </a:prstGeom>
          <a:noFill/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Lato" panose="020F0502020204030203" pitchFamily="34" charset="0"/>
                <a:ea typeface="Ubuntu" charset="0"/>
                <a:cs typeface="Ubuntu" charset="0"/>
              </a:rPr>
              <a:t>S</a:t>
            </a:r>
          </a:p>
        </p:txBody>
      </p:sp>
      <p:sp>
        <p:nvSpPr>
          <p:cNvPr id="85" name="TextBox 84"/>
          <p:cNvSpPr txBox="1">
            <a:spLocks noChangeAspect="1"/>
          </p:cNvSpPr>
          <p:nvPr/>
        </p:nvSpPr>
        <p:spPr>
          <a:xfrm>
            <a:off x="5196073" y="2702091"/>
            <a:ext cx="402355" cy="402355"/>
          </a:xfrm>
          <a:prstGeom prst="ellipse">
            <a:avLst/>
          </a:prstGeom>
          <a:noFill/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Lato" panose="020F0502020204030203" pitchFamily="34" charset="0"/>
                <a:ea typeface="Ubuntu" charset="0"/>
                <a:cs typeface="Ubuntu" charset="0"/>
              </a:rPr>
              <a:t>O</a:t>
            </a:r>
          </a:p>
        </p:txBody>
      </p:sp>
      <p:sp>
        <p:nvSpPr>
          <p:cNvPr id="86" name="TextBox 85"/>
          <p:cNvSpPr txBox="1">
            <a:spLocks noChangeAspect="1"/>
          </p:cNvSpPr>
          <p:nvPr/>
        </p:nvSpPr>
        <p:spPr>
          <a:xfrm>
            <a:off x="3548434" y="2702091"/>
            <a:ext cx="402355" cy="402355"/>
          </a:xfrm>
          <a:prstGeom prst="ellipse">
            <a:avLst/>
          </a:prstGeom>
          <a:noFill/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Lato" panose="020F0502020204030203" pitchFamily="34" charset="0"/>
                <a:ea typeface="Ubuntu" charset="0"/>
                <a:cs typeface="Ubuntu" charset="0"/>
              </a:rPr>
              <a:t>W</a:t>
            </a:r>
          </a:p>
        </p:txBody>
      </p:sp>
      <p:sp>
        <p:nvSpPr>
          <p:cNvPr id="87" name="TextBox 86"/>
          <p:cNvSpPr txBox="1">
            <a:spLocks noChangeAspect="1"/>
          </p:cNvSpPr>
          <p:nvPr/>
        </p:nvSpPr>
        <p:spPr>
          <a:xfrm>
            <a:off x="6843711" y="2702091"/>
            <a:ext cx="402355" cy="402355"/>
          </a:xfrm>
          <a:prstGeom prst="ellipse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Lato" panose="020F0502020204030203" pitchFamily="34" charset="0"/>
                <a:ea typeface="Ubuntu" charset="0"/>
                <a:cs typeface="Ubuntu" charset="0"/>
              </a:rPr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058137" y="167356"/>
            <a:ext cx="5027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Lato" panose="020F0502020204030203" pitchFamily="34" charset="0"/>
                <a:ea typeface="Ubuntu" charset="0"/>
                <a:cs typeface="Ubuntu" charset="0"/>
              </a:rPr>
              <a:t>SWOT ANALYSIS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782530" y="634721"/>
            <a:ext cx="55789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Lato" panose="020F0502020204030203" pitchFamily="34" charset="0"/>
                <a:ea typeface="Ubuntu Light" charset="0"/>
                <a:cs typeface="Ubuntu Light" charset="0"/>
              </a:rPr>
              <a:t>Sed ut perspiciatis unde omnis iste natus error sit voluptatem accusantium dolorem que laudantium</a:t>
            </a:r>
          </a:p>
        </p:txBody>
      </p:sp>
    </p:spTree>
    <p:extLst>
      <p:ext uri="{BB962C8B-B14F-4D97-AF65-F5344CB8AC3E}">
        <p14:creationId xmlns:p14="http://schemas.microsoft.com/office/powerpoint/2010/main" val="1574700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72</Words>
  <Application>Microsoft Office PowerPoint</Application>
  <PresentationFormat>On-screen Show 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Roboto Medium</vt:lpstr>
      <vt:lpstr>Roboto Thin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Sunbal</cp:lastModifiedBy>
  <cp:revision>44</cp:revision>
  <cp:lastPrinted>2017-11-25T20:05:46Z</cp:lastPrinted>
  <dcterms:created xsi:type="dcterms:W3CDTF">2017-11-25T13:32:46Z</dcterms:created>
  <dcterms:modified xsi:type="dcterms:W3CDTF">2022-01-19T06:05:49Z</dcterms:modified>
</cp:coreProperties>
</file>